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79"/>
  </p:notesMasterIdLst>
  <p:sldIdLst>
    <p:sldId id="291" r:id="rId3"/>
    <p:sldId id="292" r:id="rId4"/>
    <p:sldId id="293" r:id="rId5"/>
    <p:sldId id="294" r:id="rId6"/>
    <p:sldId id="296" r:id="rId7"/>
    <p:sldId id="295" r:id="rId8"/>
    <p:sldId id="297" r:id="rId9"/>
    <p:sldId id="299" r:id="rId10"/>
    <p:sldId id="298" r:id="rId11"/>
    <p:sldId id="301" r:id="rId12"/>
    <p:sldId id="302" r:id="rId13"/>
    <p:sldId id="300"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1" r:id="rId32"/>
    <p:sldId id="320" r:id="rId33"/>
    <p:sldId id="322" r:id="rId34"/>
    <p:sldId id="324" r:id="rId35"/>
    <p:sldId id="325" r:id="rId36"/>
    <p:sldId id="326" r:id="rId37"/>
    <p:sldId id="327" r:id="rId38"/>
    <p:sldId id="328" r:id="rId39"/>
    <p:sldId id="329" r:id="rId40"/>
    <p:sldId id="332" r:id="rId41"/>
    <p:sldId id="331"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 id="353" r:id="rId62"/>
    <p:sldId id="354" r:id="rId63"/>
    <p:sldId id="355" r:id="rId64"/>
    <p:sldId id="1158" r:id="rId65"/>
    <p:sldId id="1159" r:id="rId66"/>
    <p:sldId id="352" r:id="rId67"/>
    <p:sldId id="356" r:id="rId68"/>
    <p:sldId id="357" r:id="rId69"/>
    <p:sldId id="358" r:id="rId70"/>
    <p:sldId id="359" r:id="rId71"/>
    <p:sldId id="1153" r:id="rId72"/>
    <p:sldId id="360" r:id="rId73"/>
    <p:sldId id="1154" r:id="rId74"/>
    <p:sldId id="1155" r:id="rId75"/>
    <p:sldId id="1156" r:id="rId76"/>
    <p:sldId id="1157" r:id="rId77"/>
    <p:sldId id="116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84354"/>
  </p:normalViewPr>
  <p:slideViewPr>
    <p:cSldViewPr snapToGrid="0">
      <p:cViewPr varScale="1">
        <p:scale>
          <a:sx n="107" d="100"/>
          <a:sy n="107" d="100"/>
        </p:scale>
        <p:origin x="13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80.png"/><Relationship Id="rId7" Type="http://schemas.openxmlformats.org/officeDocument/2006/relationships/image" Target="../media/image33.png"/><Relationship Id="rId12" Type="http://schemas.openxmlformats.org/officeDocument/2006/relationships/image" Target="../media/image85.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0" Type="http://schemas.openxmlformats.org/officeDocument/2006/relationships/image" Target="../media/image26.svg"/><Relationship Id="rId4" Type="http://schemas.openxmlformats.org/officeDocument/2006/relationships/image" Target="../media/image81.svg"/><Relationship Id="rId9" Type="http://schemas.openxmlformats.org/officeDocument/2006/relationships/image" Target="../media/image25.pn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23.png"/><Relationship Id="rId4" Type="http://schemas.openxmlformats.org/officeDocument/2006/relationships/image" Target="../media/image53.svg"/></Relationships>
</file>

<file path=ppt/diagrams/_rels/data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80.png"/><Relationship Id="rId7" Type="http://schemas.openxmlformats.org/officeDocument/2006/relationships/image" Target="../media/image33.png"/><Relationship Id="rId12" Type="http://schemas.openxmlformats.org/officeDocument/2006/relationships/image" Target="../media/image85.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0" Type="http://schemas.openxmlformats.org/officeDocument/2006/relationships/image" Target="../media/image26.svg"/><Relationship Id="rId4" Type="http://schemas.openxmlformats.org/officeDocument/2006/relationships/image" Target="../media/image81.svg"/><Relationship Id="rId9"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23.png"/><Relationship Id="rId4" Type="http://schemas.openxmlformats.org/officeDocument/2006/relationships/image" Target="../media/image5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F1F26-51E8-4A94-B7D7-C2EA9E50EE3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254B4F3-06F9-42A8-8226-EE6F3AC50ECE}">
      <dgm:prSet/>
      <dgm:spPr/>
      <dgm:t>
        <a:bodyPr/>
        <a:lstStyle/>
        <a:p>
          <a:pPr>
            <a:lnSpc>
              <a:spcPct val="100000"/>
            </a:lnSpc>
          </a:pPr>
          <a:r>
            <a:rPr lang="en-US"/>
            <a:t>Finding defects: Software testing helps identify defects or bugs in the software, such as errors in functionality, performance issues, or inconsistencies in the user interface.</a:t>
          </a:r>
        </a:p>
      </dgm:t>
    </dgm:pt>
    <dgm:pt modelId="{7F4C672B-E674-4869-9E64-B72A883366FE}" type="parTrans" cxnId="{6BA67A52-A2D0-4F59-8E34-CB5AD6C9343B}">
      <dgm:prSet/>
      <dgm:spPr/>
      <dgm:t>
        <a:bodyPr/>
        <a:lstStyle/>
        <a:p>
          <a:endParaRPr lang="en-US"/>
        </a:p>
      </dgm:t>
    </dgm:pt>
    <dgm:pt modelId="{28C1CC8F-137A-440C-8014-5F50D65D0642}" type="sibTrans" cxnId="{6BA67A52-A2D0-4F59-8E34-CB5AD6C9343B}">
      <dgm:prSet/>
      <dgm:spPr/>
      <dgm:t>
        <a:bodyPr/>
        <a:lstStyle/>
        <a:p>
          <a:endParaRPr lang="en-US"/>
        </a:p>
      </dgm:t>
    </dgm:pt>
    <dgm:pt modelId="{55CE21BA-F1B1-4922-87A5-AD9BCB7279F6}">
      <dgm:prSet/>
      <dgm:spPr/>
      <dgm:t>
        <a:bodyPr/>
        <a:lstStyle/>
        <a:p>
          <a:pPr>
            <a:lnSpc>
              <a:spcPct val="100000"/>
            </a:lnSpc>
          </a:pPr>
          <a:r>
            <a:rPr lang="en-US"/>
            <a:t>Ensuring quality: Testing ensures that the software meets the quality standards and fulfills the requirements specified by stakeholders. It aims to deliver a reliable and robust product to end-users.</a:t>
          </a:r>
        </a:p>
      </dgm:t>
    </dgm:pt>
    <dgm:pt modelId="{30D1A8B2-D3EA-458B-9564-2C4EF440EEDD}" type="parTrans" cxnId="{4A67A645-E826-4CCB-8E69-6290D8AAF761}">
      <dgm:prSet/>
      <dgm:spPr/>
      <dgm:t>
        <a:bodyPr/>
        <a:lstStyle/>
        <a:p>
          <a:endParaRPr lang="en-US"/>
        </a:p>
      </dgm:t>
    </dgm:pt>
    <dgm:pt modelId="{874D7C65-CC11-4910-9C2A-3A3DBEC248F5}" type="sibTrans" cxnId="{4A67A645-E826-4CCB-8E69-6290D8AAF761}">
      <dgm:prSet/>
      <dgm:spPr/>
      <dgm:t>
        <a:bodyPr/>
        <a:lstStyle/>
        <a:p>
          <a:endParaRPr lang="en-US"/>
        </a:p>
      </dgm:t>
    </dgm:pt>
    <dgm:pt modelId="{35C4D9AE-56DE-49EB-AC99-E7B07825F3BC}">
      <dgm:prSet/>
      <dgm:spPr/>
      <dgm:t>
        <a:bodyPr/>
        <a:lstStyle/>
        <a:p>
          <a:pPr>
            <a:lnSpc>
              <a:spcPct val="100000"/>
            </a:lnSpc>
          </a:pPr>
          <a:r>
            <a:rPr lang="en-US"/>
            <a:t>Validating requirements: Testing verifies that the software behaves according to the specified requirements, ensuring that it meets the needs of its users and stakeholders.</a:t>
          </a:r>
        </a:p>
      </dgm:t>
    </dgm:pt>
    <dgm:pt modelId="{A20D8E79-1B20-4C2A-B6A1-54C5F0DBF831}" type="parTrans" cxnId="{EF7A2D9E-2722-47AE-86CC-1E8458498A96}">
      <dgm:prSet/>
      <dgm:spPr/>
      <dgm:t>
        <a:bodyPr/>
        <a:lstStyle/>
        <a:p>
          <a:endParaRPr lang="en-US"/>
        </a:p>
      </dgm:t>
    </dgm:pt>
    <dgm:pt modelId="{4EDDE92C-8593-4760-B27F-3B32CE475503}" type="sibTrans" cxnId="{EF7A2D9E-2722-47AE-86CC-1E8458498A96}">
      <dgm:prSet/>
      <dgm:spPr/>
      <dgm:t>
        <a:bodyPr/>
        <a:lstStyle/>
        <a:p>
          <a:endParaRPr lang="en-US"/>
        </a:p>
      </dgm:t>
    </dgm:pt>
    <dgm:pt modelId="{AB37FF21-9985-4E79-A916-654C35C5C591}">
      <dgm:prSet/>
      <dgm:spPr/>
      <dgm:t>
        <a:bodyPr/>
        <a:lstStyle/>
        <a:p>
          <a:pPr>
            <a:lnSpc>
              <a:spcPct val="100000"/>
            </a:lnSpc>
          </a:pPr>
          <a:r>
            <a:rPr lang="en-US"/>
            <a:t>Improving user experience: By identifying and fixing defects, testing helps improve the overall user experience of the software, making it more user-friendly and satisfying to use.</a:t>
          </a:r>
        </a:p>
      </dgm:t>
    </dgm:pt>
    <dgm:pt modelId="{301BC277-305C-4936-BBF0-310C8936B31F}" type="parTrans" cxnId="{FB1B5CFF-2A0B-47CE-BD60-01DC004E1397}">
      <dgm:prSet/>
      <dgm:spPr/>
      <dgm:t>
        <a:bodyPr/>
        <a:lstStyle/>
        <a:p>
          <a:endParaRPr lang="en-US"/>
        </a:p>
      </dgm:t>
    </dgm:pt>
    <dgm:pt modelId="{2EE8A85E-19A9-4866-A95F-B909AA334464}" type="sibTrans" cxnId="{FB1B5CFF-2A0B-47CE-BD60-01DC004E1397}">
      <dgm:prSet/>
      <dgm:spPr/>
      <dgm:t>
        <a:bodyPr/>
        <a:lstStyle/>
        <a:p>
          <a:endParaRPr lang="en-US"/>
        </a:p>
      </dgm:t>
    </dgm:pt>
    <dgm:pt modelId="{8605440D-2DDE-4960-9757-9B496F4DF8DA}" type="pres">
      <dgm:prSet presAssocID="{B90F1F26-51E8-4A94-B7D7-C2EA9E50EE37}" presName="root" presStyleCnt="0">
        <dgm:presLayoutVars>
          <dgm:dir/>
          <dgm:resizeHandles val="exact"/>
        </dgm:presLayoutVars>
      </dgm:prSet>
      <dgm:spPr/>
    </dgm:pt>
    <dgm:pt modelId="{FD529761-5A47-4671-95A8-E624BD60211D}" type="pres">
      <dgm:prSet presAssocID="{8254B4F3-06F9-42A8-8226-EE6F3AC50ECE}" presName="compNode" presStyleCnt="0"/>
      <dgm:spPr/>
    </dgm:pt>
    <dgm:pt modelId="{91D32C2F-077F-4B7B-8F04-3E2F1FE435F3}" type="pres">
      <dgm:prSet presAssocID="{8254B4F3-06F9-42A8-8226-EE6F3AC50E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021C71EF-F8F0-44E5-B5A1-47F764490BF4}" type="pres">
      <dgm:prSet presAssocID="{8254B4F3-06F9-42A8-8226-EE6F3AC50ECE}" presName="spaceRect" presStyleCnt="0"/>
      <dgm:spPr/>
    </dgm:pt>
    <dgm:pt modelId="{3EB80BAD-B6FA-4752-A068-682720EA63FE}" type="pres">
      <dgm:prSet presAssocID="{8254B4F3-06F9-42A8-8226-EE6F3AC50ECE}" presName="textRect" presStyleLbl="revTx" presStyleIdx="0" presStyleCnt="4">
        <dgm:presLayoutVars>
          <dgm:chMax val="1"/>
          <dgm:chPref val="1"/>
        </dgm:presLayoutVars>
      </dgm:prSet>
      <dgm:spPr/>
    </dgm:pt>
    <dgm:pt modelId="{DDFF9ECD-5515-4D15-A310-B6460577CF80}" type="pres">
      <dgm:prSet presAssocID="{28C1CC8F-137A-440C-8014-5F50D65D0642}" presName="sibTrans" presStyleCnt="0"/>
      <dgm:spPr/>
    </dgm:pt>
    <dgm:pt modelId="{A03EBAA0-B62B-467B-BB77-87D32270BDF1}" type="pres">
      <dgm:prSet presAssocID="{55CE21BA-F1B1-4922-87A5-AD9BCB7279F6}" presName="compNode" presStyleCnt="0"/>
      <dgm:spPr/>
    </dgm:pt>
    <dgm:pt modelId="{31F05F5E-4051-46B4-B70B-8DC5E7C66F15}" type="pres">
      <dgm:prSet presAssocID="{55CE21BA-F1B1-4922-87A5-AD9BCB7279F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39AC0FA1-18F4-4EB9-BA7C-88AD60473EE8}" type="pres">
      <dgm:prSet presAssocID="{55CE21BA-F1B1-4922-87A5-AD9BCB7279F6}" presName="spaceRect" presStyleCnt="0"/>
      <dgm:spPr/>
    </dgm:pt>
    <dgm:pt modelId="{5B57DEC9-BDCC-41E5-81D1-FC55C9357652}" type="pres">
      <dgm:prSet presAssocID="{55CE21BA-F1B1-4922-87A5-AD9BCB7279F6}" presName="textRect" presStyleLbl="revTx" presStyleIdx="1" presStyleCnt="4">
        <dgm:presLayoutVars>
          <dgm:chMax val="1"/>
          <dgm:chPref val="1"/>
        </dgm:presLayoutVars>
      </dgm:prSet>
      <dgm:spPr/>
    </dgm:pt>
    <dgm:pt modelId="{B8BC87B8-5EFD-43E3-88A0-6E0E22971306}" type="pres">
      <dgm:prSet presAssocID="{874D7C65-CC11-4910-9C2A-3A3DBEC248F5}" presName="sibTrans" presStyleCnt="0"/>
      <dgm:spPr/>
    </dgm:pt>
    <dgm:pt modelId="{DD91A42F-D539-446B-BC21-C3F43969E3F4}" type="pres">
      <dgm:prSet presAssocID="{35C4D9AE-56DE-49EB-AC99-E7B07825F3BC}" presName="compNode" presStyleCnt="0"/>
      <dgm:spPr/>
    </dgm:pt>
    <dgm:pt modelId="{34E1EA03-346A-4790-90F9-E81E27693104}" type="pres">
      <dgm:prSet presAssocID="{35C4D9AE-56DE-49EB-AC99-E7B07825F3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A763C64-6784-4EE4-9115-C7FD25C829DC}" type="pres">
      <dgm:prSet presAssocID="{35C4D9AE-56DE-49EB-AC99-E7B07825F3BC}" presName="spaceRect" presStyleCnt="0"/>
      <dgm:spPr/>
    </dgm:pt>
    <dgm:pt modelId="{B6F4A2C5-A9FE-4AC3-A4B2-1A665324FC64}" type="pres">
      <dgm:prSet presAssocID="{35C4D9AE-56DE-49EB-AC99-E7B07825F3BC}" presName="textRect" presStyleLbl="revTx" presStyleIdx="2" presStyleCnt="4">
        <dgm:presLayoutVars>
          <dgm:chMax val="1"/>
          <dgm:chPref val="1"/>
        </dgm:presLayoutVars>
      </dgm:prSet>
      <dgm:spPr/>
    </dgm:pt>
    <dgm:pt modelId="{AE29DA77-E410-4242-BAA4-FD30BF7BB038}" type="pres">
      <dgm:prSet presAssocID="{4EDDE92C-8593-4760-B27F-3B32CE475503}" presName="sibTrans" presStyleCnt="0"/>
      <dgm:spPr/>
    </dgm:pt>
    <dgm:pt modelId="{5C9A7576-8B02-4A15-8A2B-0C0A83FDCE8B}" type="pres">
      <dgm:prSet presAssocID="{AB37FF21-9985-4E79-A916-654C35C5C591}" presName="compNode" presStyleCnt="0"/>
      <dgm:spPr/>
    </dgm:pt>
    <dgm:pt modelId="{56010F7A-EC33-426D-B41F-E5FD096DE7CD}" type="pres">
      <dgm:prSet presAssocID="{AB37FF21-9985-4E79-A916-654C35C5C59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902865B-0E62-4A70-8011-5FFA89EFCDD5}" type="pres">
      <dgm:prSet presAssocID="{AB37FF21-9985-4E79-A916-654C35C5C591}" presName="spaceRect" presStyleCnt="0"/>
      <dgm:spPr/>
    </dgm:pt>
    <dgm:pt modelId="{0F9F7B0E-C3F3-40CD-AABD-6943AC040F4F}" type="pres">
      <dgm:prSet presAssocID="{AB37FF21-9985-4E79-A916-654C35C5C591}" presName="textRect" presStyleLbl="revTx" presStyleIdx="3" presStyleCnt="4">
        <dgm:presLayoutVars>
          <dgm:chMax val="1"/>
          <dgm:chPref val="1"/>
        </dgm:presLayoutVars>
      </dgm:prSet>
      <dgm:spPr/>
    </dgm:pt>
  </dgm:ptLst>
  <dgm:cxnLst>
    <dgm:cxn modelId="{DDF9D713-D00F-4F4E-B59B-ACC07763B963}" type="presOf" srcId="{B90F1F26-51E8-4A94-B7D7-C2EA9E50EE37}" destId="{8605440D-2DDE-4960-9757-9B496F4DF8DA}" srcOrd="0" destOrd="0" presId="urn:microsoft.com/office/officeart/2018/2/layout/IconLabelList"/>
    <dgm:cxn modelId="{7F650317-4601-8A4B-8C4A-5E07EB5D21C8}" type="presOf" srcId="{35C4D9AE-56DE-49EB-AC99-E7B07825F3BC}" destId="{B6F4A2C5-A9FE-4AC3-A4B2-1A665324FC64}" srcOrd="0" destOrd="0" presId="urn:microsoft.com/office/officeart/2018/2/layout/IconLabelList"/>
    <dgm:cxn modelId="{4A67A645-E826-4CCB-8E69-6290D8AAF761}" srcId="{B90F1F26-51E8-4A94-B7D7-C2EA9E50EE37}" destId="{55CE21BA-F1B1-4922-87A5-AD9BCB7279F6}" srcOrd="1" destOrd="0" parTransId="{30D1A8B2-D3EA-458B-9564-2C4EF440EEDD}" sibTransId="{874D7C65-CC11-4910-9C2A-3A3DBEC248F5}"/>
    <dgm:cxn modelId="{6BA67A52-A2D0-4F59-8E34-CB5AD6C9343B}" srcId="{B90F1F26-51E8-4A94-B7D7-C2EA9E50EE37}" destId="{8254B4F3-06F9-42A8-8226-EE6F3AC50ECE}" srcOrd="0" destOrd="0" parTransId="{7F4C672B-E674-4869-9E64-B72A883366FE}" sibTransId="{28C1CC8F-137A-440C-8014-5F50D65D0642}"/>
    <dgm:cxn modelId="{68E30A77-EF83-3349-82B5-5D962E83B62D}" type="presOf" srcId="{55CE21BA-F1B1-4922-87A5-AD9BCB7279F6}" destId="{5B57DEC9-BDCC-41E5-81D1-FC55C9357652}" srcOrd="0" destOrd="0" presId="urn:microsoft.com/office/officeart/2018/2/layout/IconLabelList"/>
    <dgm:cxn modelId="{CF0DB192-55EC-D049-8879-48AE65D554DB}" type="presOf" srcId="{AB37FF21-9985-4E79-A916-654C35C5C591}" destId="{0F9F7B0E-C3F3-40CD-AABD-6943AC040F4F}" srcOrd="0" destOrd="0" presId="urn:microsoft.com/office/officeart/2018/2/layout/IconLabelList"/>
    <dgm:cxn modelId="{EF7A2D9E-2722-47AE-86CC-1E8458498A96}" srcId="{B90F1F26-51E8-4A94-B7D7-C2EA9E50EE37}" destId="{35C4D9AE-56DE-49EB-AC99-E7B07825F3BC}" srcOrd="2" destOrd="0" parTransId="{A20D8E79-1B20-4C2A-B6A1-54C5F0DBF831}" sibTransId="{4EDDE92C-8593-4760-B27F-3B32CE475503}"/>
    <dgm:cxn modelId="{7DFEFDD8-1A87-1E49-865B-0653EB8A4AB9}" type="presOf" srcId="{8254B4F3-06F9-42A8-8226-EE6F3AC50ECE}" destId="{3EB80BAD-B6FA-4752-A068-682720EA63FE}" srcOrd="0" destOrd="0" presId="urn:microsoft.com/office/officeart/2018/2/layout/IconLabelList"/>
    <dgm:cxn modelId="{FB1B5CFF-2A0B-47CE-BD60-01DC004E1397}" srcId="{B90F1F26-51E8-4A94-B7D7-C2EA9E50EE37}" destId="{AB37FF21-9985-4E79-A916-654C35C5C591}" srcOrd="3" destOrd="0" parTransId="{301BC277-305C-4936-BBF0-310C8936B31F}" sibTransId="{2EE8A85E-19A9-4866-A95F-B909AA334464}"/>
    <dgm:cxn modelId="{C800EE87-842E-0A4C-A157-74F12390D351}" type="presParOf" srcId="{8605440D-2DDE-4960-9757-9B496F4DF8DA}" destId="{FD529761-5A47-4671-95A8-E624BD60211D}" srcOrd="0" destOrd="0" presId="urn:microsoft.com/office/officeart/2018/2/layout/IconLabelList"/>
    <dgm:cxn modelId="{B1806275-6F35-ED42-8D06-352E5CF46B19}" type="presParOf" srcId="{FD529761-5A47-4671-95A8-E624BD60211D}" destId="{91D32C2F-077F-4B7B-8F04-3E2F1FE435F3}" srcOrd="0" destOrd="0" presId="urn:microsoft.com/office/officeart/2018/2/layout/IconLabelList"/>
    <dgm:cxn modelId="{B36D9557-9161-DD43-9149-415044D44AB9}" type="presParOf" srcId="{FD529761-5A47-4671-95A8-E624BD60211D}" destId="{021C71EF-F8F0-44E5-B5A1-47F764490BF4}" srcOrd="1" destOrd="0" presId="urn:microsoft.com/office/officeart/2018/2/layout/IconLabelList"/>
    <dgm:cxn modelId="{B7FFB445-40A1-7F42-B404-28F4A9A25A17}" type="presParOf" srcId="{FD529761-5A47-4671-95A8-E624BD60211D}" destId="{3EB80BAD-B6FA-4752-A068-682720EA63FE}" srcOrd="2" destOrd="0" presId="urn:microsoft.com/office/officeart/2018/2/layout/IconLabelList"/>
    <dgm:cxn modelId="{B6052DFA-E4BA-A447-B23C-9EB2EB73F53C}" type="presParOf" srcId="{8605440D-2DDE-4960-9757-9B496F4DF8DA}" destId="{DDFF9ECD-5515-4D15-A310-B6460577CF80}" srcOrd="1" destOrd="0" presId="urn:microsoft.com/office/officeart/2018/2/layout/IconLabelList"/>
    <dgm:cxn modelId="{1424B3FE-59AB-FB4B-8069-46EFED8D8380}" type="presParOf" srcId="{8605440D-2DDE-4960-9757-9B496F4DF8DA}" destId="{A03EBAA0-B62B-467B-BB77-87D32270BDF1}" srcOrd="2" destOrd="0" presId="urn:microsoft.com/office/officeart/2018/2/layout/IconLabelList"/>
    <dgm:cxn modelId="{A58DD73A-4D83-7D46-8B06-EA4103831644}" type="presParOf" srcId="{A03EBAA0-B62B-467B-BB77-87D32270BDF1}" destId="{31F05F5E-4051-46B4-B70B-8DC5E7C66F15}" srcOrd="0" destOrd="0" presId="urn:microsoft.com/office/officeart/2018/2/layout/IconLabelList"/>
    <dgm:cxn modelId="{17A164C7-EAAF-D042-8A0C-417F5E37CD93}" type="presParOf" srcId="{A03EBAA0-B62B-467B-BB77-87D32270BDF1}" destId="{39AC0FA1-18F4-4EB9-BA7C-88AD60473EE8}" srcOrd="1" destOrd="0" presId="urn:microsoft.com/office/officeart/2018/2/layout/IconLabelList"/>
    <dgm:cxn modelId="{2543FE39-06B5-9C45-AE72-BB36B282944F}" type="presParOf" srcId="{A03EBAA0-B62B-467B-BB77-87D32270BDF1}" destId="{5B57DEC9-BDCC-41E5-81D1-FC55C9357652}" srcOrd="2" destOrd="0" presId="urn:microsoft.com/office/officeart/2018/2/layout/IconLabelList"/>
    <dgm:cxn modelId="{3F4D39F8-E8EC-3D46-A3B3-B5B835423918}" type="presParOf" srcId="{8605440D-2DDE-4960-9757-9B496F4DF8DA}" destId="{B8BC87B8-5EFD-43E3-88A0-6E0E22971306}" srcOrd="3" destOrd="0" presId="urn:microsoft.com/office/officeart/2018/2/layout/IconLabelList"/>
    <dgm:cxn modelId="{F829271E-F834-194D-A3A9-79DB5EDD0EAF}" type="presParOf" srcId="{8605440D-2DDE-4960-9757-9B496F4DF8DA}" destId="{DD91A42F-D539-446B-BC21-C3F43969E3F4}" srcOrd="4" destOrd="0" presId="urn:microsoft.com/office/officeart/2018/2/layout/IconLabelList"/>
    <dgm:cxn modelId="{A47BC1A8-F6A0-6D4C-AB4B-1DB34A11D082}" type="presParOf" srcId="{DD91A42F-D539-446B-BC21-C3F43969E3F4}" destId="{34E1EA03-346A-4790-90F9-E81E27693104}" srcOrd="0" destOrd="0" presId="urn:microsoft.com/office/officeart/2018/2/layout/IconLabelList"/>
    <dgm:cxn modelId="{3C5CEF95-0BB6-A249-8BC6-CAE97DD7FA94}" type="presParOf" srcId="{DD91A42F-D539-446B-BC21-C3F43969E3F4}" destId="{4A763C64-6784-4EE4-9115-C7FD25C829DC}" srcOrd="1" destOrd="0" presId="urn:microsoft.com/office/officeart/2018/2/layout/IconLabelList"/>
    <dgm:cxn modelId="{E0372B67-26CD-8642-9C9F-618F385BC91C}" type="presParOf" srcId="{DD91A42F-D539-446B-BC21-C3F43969E3F4}" destId="{B6F4A2C5-A9FE-4AC3-A4B2-1A665324FC64}" srcOrd="2" destOrd="0" presId="urn:microsoft.com/office/officeart/2018/2/layout/IconLabelList"/>
    <dgm:cxn modelId="{61F3F7A5-C960-C443-A292-BAC3487BF6C0}" type="presParOf" srcId="{8605440D-2DDE-4960-9757-9B496F4DF8DA}" destId="{AE29DA77-E410-4242-BAA4-FD30BF7BB038}" srcOrd="5" destOrd="0" presId="urn:microsoft.com/office/officeart/2018/2/layout/IconLabelList"/>
    <dgm:cxn modelId="{78617BF0-DC4F-9446-8208-3EFD34896009}" type="presParOf" srcId="{8605440D-2DDE-4960-9757-9B496F4DF8DA}" destId="{5C9A7576-8B02-4A15-8A2B-0C0A83FDCE8B}" srcOrd="6" destOrd="0" presId="urn:microsoft.com/office/officeart/2018/2/layout/IconLabelList"/>
    <dgm:cxn modelId="{2FC54D0B-4433-484D-971A-49DB202C5F1B}" type="presParOf" srcId="{5C9A7576-8B02-4A15-8A2B-0C0A83FDCE8B}" destId="{56010F7A-EC33-426D-B41F-E5FD096DE7CD}" srcOrd="0" destOrd="0" presId="urn:microsoft.com/office/officeart/2018/2/layout/IconLabelList"/>
    <dgm:cxn modelId="{F3673922-D5D7-C040-B7DF-C1E63DAAF391}" type="presParOf" srcId="{5C9A7576-8B02-4A15-8A2B-0C0A83FDCE8B}" destId="{B902865B-0E62-4A70-8011-5FFA89EFCDD5}" srcOrd="1" destOrd="0" presId="urn:microsoft.com/office/officeart/2018/2/layout/IconLabelList"/>
    <dgm:cxn modelId="{273164C7-A15C-D642-B9DB-FFBB93379AB2}" type="presParOf" srcId="{5C9A7576-8B02-4A15-8A2B-0C0A83FDCE8B}" destId="{0F9F7B0E-C3F3-40CD-AABD-6943AC040F4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2F0E03-5070-4853-8229-0E1B8FB9BC2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4AA641D-3E52-4132-9ADC-941E119F4FC5}">
      <dgm:prSet/>
      <dgm:spPr/>
      <dgm:t>
        <a:bodyPr/>
        <a:lstStyle/>
        <a:p>
          <a:r>
            <a:rPr lang="en-US"/>
            <a:t>Pros: </a:t>
          </a:r>
        </a:p>
      </dgm:t>
    </dgm:pt>
    <dgm:pt modelId="{ECF02107-ECFC-4399-BA78-5CC2BFC91579}" type="parTrans" cxnId="{C88FE5AB-7F07-403C-8D4C-CA7ED7385880}">
      <dgm:prSet/>
      <dgm:spPr/>
      <dgm:t>
        <a:bodyPr/>
        <a:lstStyle/>
        <a:p>
          <a:endParaRPr lang="en-US"/>
        </a:p>
      </dgm:t>
    </dgm:pt>
    <dgm:pt modelId="{E5F686B0-2F9C-4119-A7AB-7B313F3CA7E9}" type="sibTrans" cxnId="{C88FE5AB-7F07-403C-8D4C-CA7ED7385880}">
      <dgm:prSet/>
      <dgm:spPr/>
      <dgm:t>
        <a:bodyPr/>
        <a:lstStyle/>
        <a:p>
          <a:endParaRPr lang="en-US"/>
        </a:p>
      </dgm:t>
    </dgm:pt>
    <dgm:pt modelId="{29F8D9E5-CED5-4F2C-8234-AE8D26391B22}">
      <dgm:prSet/>
      <dgm:spPr/>
      <dgm:t>
        <a:bodyPr/>
        <a:lstStyle/>
        <a:p>
          <a:r>
            <a:rPr lang="en-ZA"/>
            <a:t>Easier to test larger systems </a:t>
          </a:r>
          <a:endParaRPr lang="en-US" dirty="0"/>
        </a:p>
      </dgm:t>
    </dgm:pt>
    <dgm:pt modelId="{37A5F15C-C11D-4530-BE8B-0AA85E8B80C4}" type="parTrans" cxnId="{AF627CC5-5C70-4721-B00F-55E110C9B7C7}">
      <dgm:prSet/>
      <dgm:spPr/>
      <dgm:t>
        <a:bodyPr/>
        <a:lstStyle/>
        <a:p>
          <a:endParaRPr lang="en-US"/>
        </a:p>
      </dgm:t>
    </dgm:pt>
    <dgm:pt modelId="{BFA15C9F-9B1B-41CE-9188-90AA1F6A714B}" type="sibTrans" cxnId="{AF627CC5-5C70-4721-B00F-55E110C9B7C7}">
      <dgm:prSet/>
      <dgm:spPr/>
      <dgm:t>
        <a:bodyPr/>
        <a:lstStyle/>
        <a:p>
          <a:endParaRPr lang="en-US"/>
        </a:p>
      </dgm:t>
    </dgm:pt>
    <dgm:pt modelId="{020060EF-3387-41CC-BD14-3FF583C9E094}">
      <dgm:prSet/>
      <dgm:spPr/>
      <dgm:t>
        <a:bodyPr/>
        <a:lstStyle/>
        <a:p>
          <a:r>
            <a:rPr lang="en-US"/>
            <a:t>Cons:</a:t>
          </a:r>
        </a:p>
      </dgm:t>
    </dgm:pt>
    <dgm:pt modelId="{F496D7BE-6773-435F-AAC3-9560E215D35C}" type="parTrans" cxnId="{3BE9B3E1-6805-46F2-B6CC-325B75415CF6}">
      <dgm:prSet/>
      <dgm:spPr/>
      <dgm:t>
        <a:bodyPr/>
        <a:lstStyle/>
        <a:p>
          <a:endParaRPr lang="en-US"/>
        </a:p>
      </dgm:t>
    </dgm:pt>
    <dgm:pt modelId="{EFA107B9-B41D-4439-BFEA-E2E49951A73C}" type="sibTrans" cxnId="{3BE9B3E1-6805-46F2-B6CC-325B75415CF6}">
      <dgm:prSet/>
      <dgm:spPr/>
      <dgm:t>
        <a:bodyPr/>
        <a:lstStyle/>
        <a:p>
          <a:endParaRPr lang="en-US"/>
        </a:p>
      </dgm:t>
    </dgm:pt>
    <dgm:pt modelId="{3E527D6E-01F4-4C4E-9986-C4A46D34F8C8}">
      <dgm:prSet/>
      <dgm:spPr/>
      <dgm:t>
        <a:bodyPr/>
        <a:lstStyle/>
        <a:p>
          <a:r>
            <a:rPr lang="en-ZA" dirty="0"/>
            <a:t>Testing can be expensive</a:t>
          </a:r>
          <a:endParaRPr lang="en-US" dirty="0"/>
        </a:p>
      </dgm:t>
    </dgm:pt>
    <dgm:pt modelId="{8B0D91EF-F00A-45BC-BF3D-1859DBA6C49F}" type="parTrans" cxnId="{234A67EC-D93D-4CDB-B872-B82B129EE44B}">
      <dgm:prSet/>
      <dgm:spPr/>
      <dgm:t>
        <a:bodyPr/>
        <a:lstStyle/>
        <a:p>
          <a:endParaRPr lang="en-US"/>
        </a:p>
      </dgm:t>
    </dgm:pt>
    <dgm:pt modelId="{4EF2D4DE-D84A-43DB-A092-E0079422FBFF}" type="sibTrans" cxnId="{234A67EC-D93D-4CDB-B872-B82B129EE44B}">
      <dgm:prSet/>
      <dgm:spPr/>
      <dgm:t>
        <a:bodyPr/>
        <a:lstStyle/>
        <a:p>
          <a:endParaRPr lang="en-US"/>
        </a:p>
      </dgm:t>
    </dgm:pt>
    <dgm:pt modelId="{DF98D8AE-3FA8-0A44-BAF1-5277D3874277}">
      <dgm:prSet/>
      <dgm:spPr/>
      <dgm:t>
        <a:bodyPr/>
        <a:lstStyle/>
        <a:p>
          <a:r>
            <a:rPr lang="en-ZA" dirty="0"/>
            <a:t>Low- and high-level components tested simultaneously </a:t>
          </a:r>
        </a:p>
      </dgm:t>
    </dgm:pt>
    <dgm:pt modelId="{0A708D11-9366-D140-B59A-D3C53B97D87C}" type="parTrans" cxnId="{BCA91F76-731A-2E47-8497-C31AA682E6BA}">
      <dgm:prSet/>
      <dgm:spPr/>
      <dgm:t>
        <a:bodyPr/>
        <a:lstStyle/>
        <a:p>
          <a:endParaRPr lang="en-GB"/>
        </a:p>
      </dgm:t>
    </dgm:pt>
    <dgm:pt modelId="{0F35D9AD-774A-6D43-9568-7C58BEE6A51F}" type="sibTrans" cxnId="{BCA91F76-731A-2E47-8497-C31AA682E6BA}">
      <dgm:prSet/>
      <dgm:spPr/>
      <dgm:t>
        <a:bodyPr/>
        <a:lstStyle/>
        <a:p>
          <a:endParaRPr lang="en-GB"/>
        </a:p>
      </dgm:t>
    </dgm:pt>
    <dgm:pt modelId="{0133524D-1447-114B-ACB4-C86F39D4B1E8}">
      <dgm:prSet/>
      <dgm:spPr/>
      <dgm:t>
        <a:bodyPr/>
        <a:lstStyle/>
        <a:p>
          <a:r>
            <a:rPr lang="en-ZA" dirty="0"/>
            <a:t>Is less suitable for architectures with highly independent subsystems </a:t>
          </a:r>
        </a:p>
      </dgm:t>
    </dgm:pt>
    <dgm:pt modelId="{7364B3A8-3DBF-4D45-833E-8204550AFD75}" type="parTrans" cxnId="{877E11C0-5DF5-7A43-BC7F-B6761C8135EB}">
      <dgm:prSet/>
      <dgm:spPr/>
      <dgm:t>
        <a:bodyPr/>
        <a:lstStyle/>
        <a:p>
          <a:endParaRPr lang="en-GB"/>
        </a:p>
      </dgm:t>
    </dgm:pt>
    <dgm:pt modelId="{33393E6D-DB2D-D947-A645-639EAB8901E7}" type="sibTrans" cxnId="{877E11C0-5DF5-7A43-BC7F-B6761C8135EB}">
      <dgm:prSet/>
      <dgm:spPr/>
      <dgm:t>
        <a:bodyPr/>
        <a:lstStyle/>
        <a:p>
          <a:endParaRPr lang="en-GB"/>
        </a:p>
      </dgm:t>
    </dgm:pt>
    <dgm:pt modelId="{02EBF05F-E488-2C4B-8DC7-0EC31554787F}">
      <dgm:prSet/>
      <dgm:spPr/>
      <dgm:t>
        <a:bodyPr/>
        <a:lstStyle/>
        <a:p>
          <a:r>
            <a:rPr lang="en-ZA" dirty="0"/>
            <a:t>More developers, stubs and drivers</a:t>
          </a:r>
          <a:endParaRPr lang="en-US" dirty="0"/>
        </a:p>
      </dgm:t>
    </dgm:pt>
    <dgm:pt modelId="{FF75AE44-63CE-6343-AC62-676E86320DD4}" type="parTrans" cxnId="{C7367DB5-1BC6-A041-8354-7CE74845AD31}">
      <dgm:prSet/>
      <dgm:spPr/>
      <dgm:t>
        <a:bodyPr/>
        <a:lstStyle/>
        <a:p>
          <a:endParaRPr lang="en-GB"/>
        </a:p>
      </dgm:t>
    </dgm:pt>
    <dgm:pt modelId="{A10D261B-E4E1-334C-AAED-E61CBCDD4538}" type="sibTrans" cxnId="{C7367DB5-1BC6-A041-8354-7CE74845AD31}">
      <dgm:prSet/>
      <dgm:spPr/>
      <dgm:t>
        <a:bodyPr/>
        <a:lstStyle/>
        <a:p>
          <a:endParaRPr lang="en-GB"/>
        </a:p>
      </dgm:t>
    </dgm:pt>
    <dgm:pt modelId="{9AE89853-0E87-C540-B659-AFB8D91C1D7F}" type="pres">
      <dgm:prSet presAssocID="{402F0E03-5070-4853-8229-0E1B8FB9BC26}" presName="linear" presStyleCnt="0">
        <dgm:presLayoutVars>
          <dgm:animLvl val="lvl"/>
          <dgm:resizeHandles val="exact"/>
        </dgm:presLayoutVars>
      </dgm:prSet>
      <dgm:spPr/>
    </dgm:pt>
    <dgm:pt modelId="{6E55BFAE-727F-5148-B24A-6B244065E549}" type="pres">
      <dgm:prSet presAssocID="{14AA641D-3E52-4132-9ADC-941E119F4FC5}" presName="parentText" presStyleLbl="node1" presStyleIdx="0" presStyleCnt="2">
        <dgm:presLayoutVars>
          <dgm:chMax val="0"/>
          <dgm:bulletEnabled val="1"/>
        </dgm:presLayoutVars>
      </dgm:prSet>
      <dgm:spPr/>
    </dgm:pt>
    <dgm:pt modelId="{11531A0C-EA84-C24A-8B70-A7324CF70BFB}" type="pres">
      <dgm:prSet presAssocID="{14AA641D-3E52-4132-9ADC-941E119F4FC5}" presName="childText" presStyleLbl="revTx" presStyleIdx="0" presStyleCnt="2">
        <dgm:presLayoutVars>
          <dgm:bulletEnabled val="1"/>
        </dgm:presLayoutVars>
      </dgm:prSet>
      <dgm:spPr/>
    </dgm:pt>
    <dgm:pt modelId="{9A571C23-47E2-8341-8958-367845534F42}" type="pres">
      <dgm:prSet presAssocID="{020060EF-3387-41CC-BD14-3FF583C9E094}" presName="parentText" presStyleLbl="node1" presStyleIdx="1" presStyleCnt="2">
        <dgm:presLayoutVars>
          <dgm:chMax val="0"/>
          <dgm:bulletEnabled val="1"/>
        </dgm:presLayoutVars>
      </dgm:prSet>
      <dgm:spPr/>
    </dgm:pt>
    <dgm:pt modelId="{DB7A974E-51F0-D04D-B37E-F203B7637823}" type="pres">
      <dgm:prSet presAssocID="{020060EF-3387-41CC-BD14-3FF583C9E094}" presName="childText" presStyleLbl="revTx" presStyleIdx="1" presStyleCnt="2">
        <dgm:presLayoutVars>
          <dgm:bulletEnabled val="1"/>
        </dgm:presLayoutVars>
      </dgm:prSet>
      <dgm:spPr/>
    </dgm:pt>
  </dgm:ptLst>
  <dgm:cxnLst>
    <dgm:cxn modelId="{98E76A1E-562C-1D4B-AE1A-B04E9DE8C5C2}" type="presOf" srcId="{402F0E03-5070-4853-8229-0E1B8FB9BC26}" destId="{9AE89853-0E87-C540-B659-AFB8D91C1D7F}" srcOrd="0" destOrd="0" presId="urn:microsoft.com/office/officeart/2005/8/layout/vList2"/>
    <dgm:cxn modelId="{1961091F-D920-0B41-9A61-B88A32C5515C}" type="presOf" srcId="{0133524D-1447-114B-ACB4-C86F39D4B1E8}" destId="{DB7A974E-51F0-D04D-B37E-F203B7637823}" srcOrd="0" destOrd="2" presId="urn:microsoft.com/office/officeart/2005/8/layout/vList2"/>
    <dgm:cxn modelId="{78344B20-2F41-284F-8B1A-4CD5E2168541}" type="presOf" srcId="{02EBF05F-E488-2C4B-8DC7-0EC31554787F}" destId="{DB7A974E-51F0-D04D-B37E-F203B7637823}" srcOrd="0" destOrd="1" presId="urn:microsoft.com/office/officeart/2005/8/layout/vList2"/>
    <dgm:cxn modelId="{34317022-F01A-784A-B10B-6A74B005F706}" type="presOf" srcId="{3E527D6E-01F4-4C4E-9986-C4A46D34F8C8}" destId="{DB7A974E-51F0-D04D-B37E-F203B7637823}" srcOrd="0" destOrd="0" presId="urn:microsoft.com/office/officeart/2005/8/layout/vList2"/>
    <dgm:cxn modelId="{6E73BC37-188F-4D42-A77E-4CB1B0B7D7D5}" type="presOf" srcId="{DF98D8AE-3FA8-0A44-BAF1-5277D3874277}" destId="{11531A0C-EA84-C24A-8B70-A7324CF70BFB}" srcOrd="0" destOrd="1" presId="urn:microsoft.com/office/officeart/2005/8/layout/vList2"/>
    <dgm:cxn modelId="{D2DEBF4E-6972-6845-90D9-22012D0AE207}" type="presOf" srcId="{14AA641D-3E52-4132-9ADC-941E119F4FC5}" destId="{6E55BFAE-727F-5148-B24A-6B244065E549}" srcOrd="0" destOrd="0" presId="urn:microsoft.com/office/officeart/2005/8/layout/vList2"/>
    <dgm:cxn modelId="{BCA91F76-731A-2E47-8497-C31AA682E6BA}" srcId="{14AA641D-3E52-4132-9ADC-941E119F4FC5}" destId="{DF98D8AE-3FA8-0A44-BAF1-5277D3874277}" srcOrd="1" destOrd="0" parTransId="{0A708D11-9366-D140-B59A-D3C53B97D87C}" sibTransId="{0F35D9AD-774A-6D43-9568-7C58BEE6A51F}"/>
    <dgm:cxn modelId="{E58C7877-1226-0C46-931B-0972D8BD3EB4}" type="presOf" srcId="{020060EF-3387-41CC-BD14-3FF583C9E094}" destId="{9A571C23-47E2-8341-8958-367845534F42}" srcOrd="0" destOrd="0" presId="urn:microsoft.com/office/officeart/2005/8/layout/vList2"/>
    <dgm:cxn modelId="{C88FE5AB-7F07-403C-8D4C-CA7ED7385880}" srcId="{402F0E03-5070-4853-8229-0E1B8FB9BC26}" destId="{14AA641D-3E52-4132-9ADC-941E119F4FC5}" srcOrd="0" destOrd="0" parTransId="{ECF02107-ECFC-4399-BA78-5CC2BFC91579}" sibTransId="{E5F686B0-2F9C-4119-A7AB-7B313F3CA7E9}"/>
    <dgm:cxn modelId="{6ED5A7B1-85A6-0E44-BFB8-A998FCA7B534}" type="presOf" srcId="{29F8D9E5-CED5-4F2C-8234-AE8D26391B22}" destId="{11531A0C-EA84-C24A-8B70-A7324CF70BFB}" srcOrd="0" destOrd="0" presId="urn:microsoft.com/office/officeart/2005/8/layout/vList2"/>
    <dgm:cxn modelId="{C7367DB5-1BC6-A041-8354-7CE74845AD31}" srcId="{3E527D6E-01F4-4C4E-9986-C4A46D34F8C8}" destId="{02EBF05F-E488-2C4B-8DC7-0EC31554787F}" srcOrd="0" destOrd="0" parTransId="{FF75AE44-63CE-6343-AC62-676E86320DD4}" sibTransId="{A10D261B-E4E1-334C-AAED-E61CBCDD4538}"/>
    <dgm:cxn modelId="{877E11C0-5DF5-7A43-BC7F-B6761C8135EB}" srcId="{020060EF-3387-41CC-BD14-3FF583C9E094}" destId="{0133524D-1447-114B-ACB4-C86F39D4B1E8}" srcOrd="1" destOrd="0" parTransId="{7364B3A8-3DBF-4D45-833E-8204550AFD75}" sibTransId="{33393E6D-DB2D-D947-A645-639EAB8901E7}"/>
    <dgm:cxn modelId="{AF627CC5-5C70-4721-B00F-55E110C9B7C7}" srcId="{14AA641D-3E52-4132-9ADC-941E119F4FC5}" destId="{29F8D9E5-CED5-4F2C-8234-AE8D26391B22}" srcOrd="0" destOrd="0" parTransId="{37A5F15C-C11D-4530-BE8B-0AA85E8B80C4}" sibTransId="{BFA15C9F-9B1B-41CE-9188-90AA1F6A714B}"/>
    <dgm:cxn modelId="{3BE9B3E1-6805-46F2-B6CC-325B75415CF6}" srcId="{402F0E03-5070-4853-8229-0E1B8FB9BC26}" destId="{020060EF-3387-41CC-BD14-3FF583C9E094}" srcOrd="1" destOrd="0" parTransId="{F496D7BE-6773-435F-AAC3-9560E215D35C}" sibTransId="{EFA107B9-B41D-4439-BFEA-E2E49951A73C}"/>
    <dgm:cxn modelId="{234A67EC-D93D-4CDB-B872-B82B129EE44B}" srcId="{020060EF-3387-41CC-BD14-3FF583C9E094}" destId="{3E527D6E-01F4-4C4E-9986-C4A46D34F8C8}" srcOrd="0" destOrd="0" parTransId="{8B0D91EF-F00A-45BC-BF3D-1859DBA6C49F}" sibTransId="{4EF2D4DE-D84A-43DB-A092-E0079422FBFF}"/>
    <dgm:cxn modelId="{BA5CD0AD-84B8-F04C-B459-E3F3F04F0912}" type="presParOf" srcId="{9AE89853-0E87-C540-B659-AFB8D91C1D7F}" destId="{6E55BFAE-727F-5148-B24A-6B244065E549}" srcOrd="0" destOrd="0" presId="urn:microsoft.com/office/officeart/2005/8/layout/vList2"/>
    <dgm:cxn modelId="{86B5DC39-AEF6-524C-981B-E4FCEAED4732}" type="presParOf" srcId="{9AE89853-0E87-C540-B659-AFB8D91C1D7F}" destId="{11531A0C-EA84-C24A-8B70-A7324CF70BFB}" srcOrd="1" destOrd="0" presId="urn:microsoft.com/office/officeart/2005/8/layout/vList2"/>
    <dgm:cxn modelId="{6F06E5C0-0820-094A-9727-C6BAA24655B7}" type="presParOf" srcId="{9AE89853-0E87-C540-B659-AFB8D91C1D7F}" destId="{9A571C23-47E2-8341-8958-367845534F42}" srcOrd="2" destOrd="0" presId="urn:microsoft.com/office/officeart/2005/8/layout/vList2"/>
    <dgm:cxn modelId="{E3785F59-30B5-6E48-8F45-75DF0CD4935E}" type="presParOf" srcId="{9AE89853-0E87-C540-B659-AFB8D91C1D7F}" destId="{DB7A974E-51F0-D04D-B37E-F203B763782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677DDA0-4C9C-4A23-867F-BE035FC66F94}"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42E41DF8-1E0A-4315-8E95-02090D430F2E}">
      <dgm:prSet/>
      <dgm:spPr/>
      <dgm:t>
        <a:bodyPr/>
        <a:lstStyle/>
        <a:p>
          <a:r>
            <a:rPr lang="en-US"/>
            <a:t>Horizontal Integration Testing </a:t>
          </a:r>
        </a:p>
      </dgm:t>
    </dgm:pt>
    <dgm:pt modelId="{F7C3C6B3-8A15-4376-BFC2-9153A31AB202}" type="parTrans" cxnId="{06968895-A7D3-470C-A47D-C2E2814052D9}">
      <dgm:prSet/>
      <dgm:spPr/>
      <dgm:t>
        <a:bodyPr/>
        <a:lstStyle/>
        <a:p>
          <a:endParaRPr lang="en-US"/>
        </a:p>
      </dgm:t>
    </dgm:pt>
    <dgm:pt modelId="{FF248335-E293-4519-B976-5CBEF11F23B3}" type="sibTrans" cxnId="{06968895-A7D3-470C-A47D-C2E2814052D9}">
      <dgm:prSet/>
      <dgm:spPr/>
      <dgm:t>
        <a:bodyPr/>
        <a:lstStyle/>
        <a:p>
          <a:endParaRPr lang="en-US"/>
        </a:p>
      </dgm:t>
    </dgm:pt>
    <dgm:pt modelId="{A0101289-E46F-4F02-96B7-C8E9B57D5CCF}">
      <dgm:prSet/>
      <dgm:spPr/>
      <dgm:t>
        <a:bodyPr/>
        <a:lstStyle/>
        <a:p>
          <a:r>
            <a:rPr lang="en-US"/>
            <a:t>Assumes a hierarchical design </a:t>
          </a:r>
        </a:p>
      </dgm:t>
    </dgm:pt>
    <dgm:pt modelId="{32353DC2-04D7-46BB-9344-4178B3304648}" type="parTrans" cxnId="{4223E33F-2125-440E-A456-43F8F42C9CBD}">
      <dgm:prSet/>
      <dgm:spPr/>
      <dgm:t>
        <a:bodyPr/>
        <a:lstStyle/>
        <a:p>
          <a:endParaRPr lang="en-US"/>
        </a:p>
      </dgm:t>
    </dgm:pt>
    <dgm:pt modelId="{8CF4953F-3EAA-49B5-A2D2-D7EB871FC139}" type="sibTrans" cxnId="{4223E33F-2125-440E-A456-43F8F42C9CBD}">
      <dgm:prSet/>
      <dgm:spPr/>
      <dgm:t>
        <a:bodyPr/>
        <a:lstStyle/>
        <a:p>
          <a:endParaRPr lang="en-US"/>
        </a:p>
      </dgm:t>
    </dgm:pt>
    <dgm:pt modelId="{241CDA60-72E3-4786-AD5A-7D6243AD1F93}">
      <dgm:prSet/>
      <dgm:spPr/>
      <dgm:t>
        <a:bodyPr/>
        <a:lstStyle/>
        <a:p>
          <a:r>
            <a:rPr lang="en-US"/>
            <a:t>Focuses on testing layers of a system, with new layers incrementally added to a test </a:t>
          </a:r>
        </a:p>
      </dgm:t>
    </dgm:pt>
    <dgm:pt modelId="{AB15DCB4-FCF7-486B-B556-CE752B01E06D}" type="parTrans" cxnId="{622C11F5-2DE0-421B-BAE4-3BDE3C286799}">
      <dgm:prSet/>
      <dgm:spPr/>
      <dgm:t>
        <a:bodyPr/>
        <a:lstStyle/>
        <a:p>
          <a:endParaRPr lang="en-US"/>
        </a:p>
      </dgm:t>
    </dgm:pt>
    <dgm:pt modelId="{15FA1145-BC5B-4F17-8A93-72FBCD2B9B15}" type="sibTrans" cxnId="{622C11F5-2DE0-421B-BAE4-3BDE3C286799}">
      <dgm:prSet/>
      <dgm:spPr/>
      <dgm:t>
        <a:bodyPr/>
        <a:lstStyle/>
        <a:p>
          <a:endParaRPr lang="en-US"/>
        </a:p>
      </dgm:t>
    </dgm:pt>
    <dgm:pt modelId="{5FA1B68B-1008-4CAF-9BA1-BF4CD19C3335}">
      <dgm:prSet/>
      <dgm:spPr/>
      <dgm:t>
        <a:bodyPr/>
        <a:lstStyle/>
        <a:p>
          <a:r>
            <a:rPr lang="en-US"/>
            <a:t>Examples: top-down, bottom-up and sandwich </a:t>
          </a:r>
        </a:p>
      </dgm:t>
    </dgm:pt>
    <dgm:pt modelId="{D9EF62F5-16B7-4412-8E53-C59573A19103}" type="parTrans" cxnId="{7B165254-9D5D-4BB7-84D5-83F2FA05AFF0}">
      <dgm:prSet/>
      <dgm:spPr/>
      <dgm:t>
        <a:bodyPr/>
        <a:lstStyle/>
        <a:p>
          <a:endParaRPr lang="en-US"/>
        </a:p>
      </dgm:t>
    </dgm:pt>
    <dgm:pt modelId="{7BAE12F3-DACB-4E0E-BB10-E7512C7FC236}" type="sibTrans" cxnId="{7B165254-9D5D-4BB7-84D5-83F2FA05AFF0}">
      <dgm:prSet/>
      <dgm:spPr/>
      <dgm:t>
        <a:bodyPr/>
        <a:lstStyle/>
        <a:p>
          <a:endParaRPr lang="en-US"/>
        </a:p>
      </dgm:t>
    </dgm:pt>
    <dgm:pt modelId="{B6095C19-091B-4D02-82E1-444A9CF485B8}">
      <dgm:prSet/>
      <dgm:spPr/>
      <dgm:t>
        <a:bodyPr/>
        <a:lstStyle/>
        <a:p>
          <a:r>
            <a:rPr lang="en-US"/>
            <a:t>Vertical Integration Testing </a:t>
          </a:r>
        </a:p>
      </dgm:t>
    </dgm:pt>
    <dgm:pt modelId="{650D1786-1E72-452D-8AC7-6674525C9AD6}" type="parTrans" cxnId="{9395DB80-1E99-46DD-9150-78F753E4B9CE}">
      <dgm:prSet/>
      <dgm:spPr/>
      <dgm:t>
        <a:bodyPr/>
        <a:lstStyle/>
        <a:p>
          <a:endParaRPr lang="en-US"/>
        </a:p>
      </dgm:t>
    </dgm:pt>
    <dgm:pt modelId="{F13AE99E-2199-487E-9A9E-0FFE8098EC18}" type="sibTrans" cxnId="{9395DB80-1E99-46DD-9150-78F753E4B9CE}">
      <dgm:prSet/>
      <dgm:spPr/>
      <dgm:t>
        <a:bodyPr/>
        <a:lstStyle/>
        <a:p>
          <a:endParaRPr lang="en-US"/>
        </a:p>
      </dgm:t>
    </dgm:pt>
    <dgm:pt modelId="{59AB38C2-1F1B-4EBF-B776-F813A71BC33D}">
      <dgm:prSet/>
      <dgm:spPr/>
      <dgm:t>
        <a:bodyPr/>
        <a:lstStyle/>
        <a:p>
          <a:r>
            <a:rPr lang="en-US"/>
            <a:t>Focuses on testing scenarios or user stories</a:t>
          </a:r>
        </a:p>
      </dgm:t>
    </dgm:pt>
    <dgm:pt modelId="{E4F21691-5F56-46BA-9F52-C4ABD2013C93}" type="parTrans" cxnId="{11CE34E3-939F-4D20-9915-958B52E16655}">
      <dgm:prSet/>
      <dgm:spPr/>
      <dgm:t>
        <a:bodyPr/>
        <a:lstStyle/>
        <a:p>
          <a:endParaRPr lang="en-US"/>
        </a:p>
      </dgm:t>
    </dgm:pt>
    <dgm:pt modelId="{E791B972-A7E0-455A-94BC-81E9318691B3}" type="sibTrans" cxnId="{11CE34E3-939F-4D20-9915-958B52E16655}">
      <dgm:prSet/>
      <dgm:spPr/>
      <dgm:t>
        <a:bodyPr/>
        <a:lstStyle/>
        <a:p>
          <a:endParaRPr lang="en-US"/>
        </a:p>
      </dgm:t>
    </dgm:pt>
    <dgm:pt modelId="{54963F94-E7F4-4158-BDFD-7AC6B988D9B4}">
      <dgm:prSet/>
      <dgm:spPr/>
      <dgm:t>
        <a:bodyPr/>
        <a:lstStyle/>
        <a:p>
          <a:r>
            <a:rPr lang="en-US"/>
            <a:t>Test all the components needed to realise a particular user story </a:t>
          </a:r>
          <a:br>
            <a:rPr lang="en-US"/>
          </a:br>
          <a:endParaRPr lang="en-US"/>
        </a:p>
      </dgm:t>
    </dgm:pt>
    <dgm:pt modelId="{3485E581-6643-459B-9935-C7C58D7BC2FB}" type="parTrans" cxnId="{AAD2DA72-A24A-4C4D-A302-B5A9AEAFB5C1}">
      <dgm:prSet/>
      <dgm:spPr/>
      <dgm:t>
        <a:bodyPr/>
        <a:lstStyle/>
        <a:p>
          <a:endParaRPr lang="en-US"/>
        </a:p>
      </dgm:t>
    </dgm:pt>
    <dgm:pt modelId="{0B7D6166-34FF-4C7D-BD0A-FD89E08A3939}" type="sibTrans" cxnId="{AAD2DA72-A24A-4C4D-A302-B5A9AEAFB5C1}">
      <dgm:prSet/>
      <dgm:spPr/>
      <dgm:t>
        <a:bodyPr/>
        <a:lstStyle/>
        <a:p>
          <a:endParaRPr lang="en-US"/>
        </a:p>
      </dgm:t>
    </dgm:pt>
    <dgm:pt modelId="{2F722CCB-C9FE-9D4F-AD64-0E0C84B7FEBC}" type="pres">
      <dgm:prSet presAssocID="{3677DDA0-4C9C-4A23-867F-BE035FC66F94}" presName="Name0" presStyleCnt="0">
        <dgm:presLayoutVars>
          <dgm:dir/>
          <dgm:animLvl val="lvl"/>
          <dgm:resizeHandles val="exact"/>
        </dgm:presLayoutVars>
      </dgm:prSet>
      <dgm:spPr/>
    </dgm:pt>
    <dgm:pt modelId="{3955F453-8AB4-6B4A-AA1B-4B2AB8F5728A}" type="pres">
      <dgm:prSet presAssocID="{42E41DF8-1E0A-4315-8E95-02090D430F2E}" presName="linNode" presStyleCnt="0"/>
      <dgm:spPr/>
    </dgm:pt>
    <dgm:pt modelId="{AF26FE1B-9012-5F46-A8F2-7CD6BC43CEDF}" type="pres">
      <dgm:prSet presAssocID="{42E41DF8-1E0A-4315-8E95-02090D430F2E}" presName="parentText" presStyleLbl="alignNode1" presStyleIdx="0" presStyleCnt="2">
        <dgm:presLayoutVars>
          <dgm:chMax val="1"/>
          <dgm:bulletEnabled/>
        </dgm:presLayoutVars>
      </dgm:prSet>
      <dgm:spPr/>
    </dgm:pt>
    <dgm:pt modelId="{DE7E5EF7-66AC-A546-A995-CB475F542003}" type="pres">
      <dgm:prSet presAssocID="{42E41DF8-1E0A-4315-8E95-02090D430F2E}" presName="descendantText" presStyleLbl="alignAccFollowNode1" presStyleIdx="0" presStyleCnt="2">
        <dgm:presLayoutVars>
          <dgm:bulletEnabled/>
        </dgm:presLayoutVars>
      </dgm:prSet>
      <dgm:spPr/>
    </dgm:pt>
    <dgm:pt modelId="{A9BCD346-DBC3-3D44-B0DF-6F8A35D380BF}" type="pres">
      <dgm:prSet presAssocID="{FF248335-E293-4519-B976-5CBEF11F23B3}" presName="sp" presStyleCnt="0"/>
      <dgm:spPr/>
    </dgm:pt>
    <dgm:pt modelId="{1F5E9E66-51A8-0E4D-836F-51FCFDEB5E8A}" type="pres">
      <dgm:prSet presAssocID="{B6095C19-091B-4D02-82E1-444A9CF485B8}" presName="linNode" presStyleCnt="0"/>
      <dgm:spPr/>
    </dgm:pt>
    <dgm:pt modelId="{1A946005-8505-424D-B5F1-0897A6D665ED}" type="pres">
      <dgm:prSet presAssocID="{B6095C19-091B-4D02-82E1-444A9CF485B8}" presName="parentText" presStyleLbl="alignNode1" presStyleIdx="1" presStyleCnt="2">
        <dgm:presLayoutVars>
          <dgm:chMax val="1"/>
          <dgm:bulletEnabled/>
        </dgm:presLayoutVars>
      </dgm:prSet>
      <dgm:spPr/>
    </dgm:pt>
    <dgm:pt modelId="{50458C03-E21F-8D49-8F80-424F3BFC9FD7}" type="pres">
      <dgm:prSet presAssocID="{B6095C19-091B-4D02-82E1-444A9CF485B8}" presName="descendantText" presStyleLbl="alignAccFollowNode1" presStyleIdx="1" presStyleCnt="2">
        <dgm:presLayoutVars>
          <dgm:bulletEnabled/>
        </dgm:presLayoutVars>
      </dgm:prSet>
      <dgm:spPr/>
    </dgm:pt>
  </dgm:ptLst>
  <dgm:cxnLst>
    <dgm:cxn modelId="{8C6DEE26-F88D-B342-8CE7-BBEF62CB68E9}" type="presOf" srcId="{A0101289-E46F-4F02-96B7-C8E9B57D5CCF}" destId="{DE7E5EF7-66AC-A546-A995-CB475F542003}" srcOrd="0" destOrd="0" presId="urn:microsoft.com/office/officeart/2016/7/layout/VerticalSolidActionList"/>
    <dgm:cxn modelId="{7F18183F-2B32-F34F-A167-1E20C3AA1CED}" type="presOf" srcId="{5FA1B68B-1008-4CAF-9BA1-BF4CD19C3335}" destId="{DE7E5EF7-66AC-A546-A995-CB475F542003}" srcOrd="0" destOrd="2" presId="urn:microsoft.com/office/officeart/2016/7/layout/VerticalSolidActionList"/>
    <dgm:cxn modelId="{4223E33F-2125-440E-A456-43F8F42C9CBD}" srcId="{42E41DF8-1E0A-4315-8E95-02090D430F2E}" destId="{A0101289-E46F-4F02-96B7-C8E9B57D5CCF}" srcOrd="0" destOrd="0" parTransId="{32353DC2-04D7-46BB-9344-4178B3304648}" sibTransId="{8CF4953F-3EAA-49B5-A2D2-D7EB871FC139}"/>
    <dgm:cxn modelId="{7B165254-9D5D-4BB7-84D5-83F2FA05AFF0}" srcId="{42E41DF8-1E0A-4315-8E95-02090D430F2E}" destId="{5FA1B68B-1008-4CAF-9BA1-BF4CD19C3335}" srcOrd="2" destOrd="0" parTransId="{D9EF62F5-16B7-4412-8E53-C59573A19103}" sibTransId="{7BAE12F3-DACB-4E0E-BB10-E7512C7FC236}"/>
    <dgm:cxn modelId="{27093167-BE86-8549-90D4-BB1CBB48D649}" type="presOf" srcId="{42E41DF8-1E0A-4315-8E95-02090D430F2E}" destId="{AF26FE1B-9012-5F46-A8F2-7CD6BC43CEDF}" srcOrd="0" destOrd="0" presId="urn:microsoft.com/office/officeart/2016/7/layout/VerticalSolidActionList"/>
    <dgm:cxn modelId="{AAD2DA72-A24A-4C4D-A302-B5A9AEAFB5C1}" srcId="{B6095C19-091B-4D02-82E1-444A9CF485B8}" destId="{54963F94-E7F4-4158-BDFD-7AC6B988D9B4}" srcOrd="1" destOrd="0" parTransId="{3485E581-6643-459B-9935-C7C58D7BC2FB}" sibTransId="{0B7D6166-34FF-4C7D-BD0A-FD89E08A3939}"/>
    <dgm:cxn modelId="{9395DB80-1E99-46DD-9150-78F753E4B9CE}" srcId="{3677DDA0-4C9C-4A23-867F-BE035FC66F94}" destId="{B6095C19-091B-4D02-82E1-444A9CF485B8}" srcOrd="1" destOrd="0" parTransId="{650D1786-1E72-452D-8AC7-6674525C9AD6}" sibTransId="{F13AE99E-2199-487E-9A9E-0FFE8098EC18}"/>
    <dgm:cxn modelId="{06968895-A7D3-470C-A47D-C2E2814052D9}" srcId="{3677DDA0-4C9C-4A23-867F-BE035FC66F94}" destId="{42E41DF8-1E0A-4315-8E95-02090D430F2E}" srcOrd="0" destOrd="0" parTransId="{F7C3C6B3-8A15-4376-BFC2-9153A31AB202}" sibTransId="{FF248335-E293-4519-B976-5CBEF11F23B3}"/>
    <dgm:cxn modelId="{14CBE69C-FB6E-534D-9893-9935192A7239}" type="presOf" srcId="{54963F94-E7F4-4158-BDFD-7AC6B988D9B4}" destId="{50458C03-E21F-8D49-8F80-424F3BFC9FD7}" srcOrd="0" destOrd="1" presId="urn:microsoft.com/office/officeart/2016/7/layout/VerticalSolidActionList"/>
    <dgm:cxn modelId="{76B55CAA-9B9E-3C45-844C-860A5F2A278B}" type="presOf" srcId="{B6095C19-091B-4D02-82E1-444A9CF485B8}" destId="{1A946005-8505-424D-B5F1-0897A6D665ED}" srcOrd="0" destOrd="0" presId="urn:microsoft.com/office/officeart/2016/7/layout/VerticalSolidActionList"/>
    <dgm:cxn modelId="{11CE34E3-939F-4D20-9915-958B52E16655}" srcId="{B6095C19-091B-4D02-82E1-444A9CF485B8}" destId="{59AB38C2-1F1B-4EBF-B776-F813A71BC33D}" srcOrd="0" destOrd="0" parTransId="{E4F21691-5F56-46BA-9F52-C4ABD2013C93}" sibTransId="{E791B972-A7E0-455A-94BC-81E9318691B3}"/>
    <dgm:cxn modelId="{7F0F37E4-CCAE-034A-9315-97916ED155CC}" type="presOf" srcId="{59AB38C2-1F1B-4EBF-B776-F813A71BC33D}" destId="{50458C03-E21F-8D49-8F80-424F3BFC9FD7}" srcOrd="0" destOrd="0" presId="urn:microsoft.com/office/officeart/2016/7/layout/VerticalSolidActionList"/>
    <dgm:cxn modelId="{75A735EB-BC7E-2E4F-85AC-D839D75FF47B}" type="presOf" srcId="{3677DDA0-4C9C-4A23-867F-BE035FC66F94}" destId="{2F722CCB-C9FE-9D4F-AD64-0E0C84B7FEBC}" srcOrd="0" destOrd="0" presId="urn:microsoft.com/office/officeart/2016/7/layout/VerticalSolidActionList"/>
    <dgm:cxn modelId="{58C46AF2-80F0-1049-B7AF-650C948FCF36}" type="presOf" srcId="{241CDA60-72E3-4786-AD5A-7D6243AD1F93}" destId="{DE7E5EF7-66AC-A546-A995-CB475F542003}" srcOrd="0" destOrd="1" presId="urn:microsoft.com/office/officeart/2016/7/layout/VerticalSolidActionList"/>
    <dgm:cxn modelId="{622C11F5-2DE0-421B-BAE4-3BDE3C286799}" srcId="{42E41DF8-1E0A-4315-8E95-02090D430F2E}" destId="{241CDA60-72E3-4786-AD5A-7D6243AD1F93}" srcOrd="1" destOrd="0" parTransId="{AB15DCB4-FCF7-486B-B556-CE752B01E06D}" sibTransId="{15FA1145-BC5B-4F17-8A93-72FBCD2B9B15}"/>
    <dgm:cxn modelId="{8E16CB80-229A-F64B-9531-5C0B0F4CD249}" type="presParOf" srcId="{2F722CCB-C9FE-9D4F-AD64-0E0C84B7FEBC}" destId="{3955F453-8AB4-6B4A-AA1B-4B2AB8F5728A}" srcOrd="0" destOrd="0" presId="urn:microsoft.com/office/officeart/2016/7/layout/VerticalSolidActionList"/>
    <dgm:cxn modelId="{98D990B2-C272-8F43-8AD9-32C5E444AA4A}" type="presParOf" srcId="{3955F453-8AB4-6B4A-AA1B-4B2AB8F5728A}" destId="{AF26FE1B-9012-5F46-A8F2-7CD6BC43CEDF}" srcOrd="0" destOrd="0" presId="urn:microsoft.com/office/officeart/2016/7/layout/VerticalSolidActionList"/>
    <dgm:cxn modelId="{CF8B9A7B-198E-1742-9FAB-70088B11FA49}" type="presParOf" srcId="{3955F453-8AB4-6B4A-AA1B-4B2AB8F5728A}" destId="{DE7E5EF7-66AC-A546-A995-CB475F542003}" srcOrd="1" destOrd="0" presId="urn:microsoft.com/office/officeart/2016/7/layout/VerticalSolidActionList"/>
    <dgm:cxn modelId="{F6C13E93-6F42-EC48-83F8-CFD2F17C1675}" type="presParOf" srcId="{2F722CCB-C9FE-9D4F-AD64-0E0C84B7FEBC}" destId="{A9BCD346-DBC3-3D44-B0DF-6F8A35D380BF}" srcOrd="1" destOrd="0" presId="urn:microsoft.com/office/officeart/2016/7/layout/VerticalSolidActionList"/>
    <dgm:cxn modelId="{7DD01A28-BFA1-074F-8813-42B9E799B3DE}" type="presParOf" srcId="{2F722CCB-C9FE-9D4F-AD64-0E0C84B7FEBC}" destId="{1F5E9E66-51A8-0E4D-836F-51FCFDEB5E8A}" srcOrd="2" destOrd="0" presId="urn:microsoft.com/office/officeart/2016/7/layout/VerticalSolidActionList"/>
    <dgm:cxn modelId="{D5979986-CFF4-404C-A7B9-77CC5D531DA0}" type="presParOf" srcId="{1F5E9E66-51A8-0E4D-836F-51FCFDEB5E8A}" destId="{1A946005-8505-424D-B5F1-0897A6D665ED}" srcOrd="0" destOrd="0" presId="urn:microsoft.com/office/officeart/2016/7/layout/VerticalSolidActionList"/>
    <dgm:cxn modelId="{6C5ADD43-3BDB-F541-897B-3B8B8626BBC5}" type="presParOf" srcId="{1F5E9E66-51A8-0E4D-836F-51FCFDEB5E8A}" destId="{50458C03-E21F-8D49-8F80-424F3BFC9FD7}"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B770575-436D-4A48-BD99-653531851068}"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F2001CEB-5E6B-47B9-9069-C20FA4AC3212}">
      <dgm:prSet/>
      <dgm:spPr/>
      <dgm:t>
        <a:bodyPr/>
        <a:lstStyle/>
        <a:p>
          <a:r>
            <a:rPr lang="en-US" dirty="0"/>
            <a:t>Test Runner</a:t>
          </a:r>
        </a:p>
      </dgm:t>
    </dgm:pt>
    <dgm:pt modelId="{12260798-842D-4B2D-A4DE-0E5E7DB7BDA7}" type="parTrans" cxnId="{3D28FC5B-6DD2-470F-8464-80849B06B9C2}">
      <dgm:prSet/>
      <dgm:spPr/>
      <dgm:t>
        <a:bodyPr/>
        <a:lstStyle/>
        <a:p>
          <a:endParaRPr lang="en-US"/>
        </a:p>
      </dgm:t>
    </dgm:pt>
    <dgm:pt modelId="{6EA8E5EC-67AD-47E9-A3B6-975D75CC4B6B}" type="sibTrans" cxnId="{3D28FC5B-6DD2-470F-8464-80849B06B9C2}">
      <dgm:prSet/>
      <dgm:spPr/>
      <dgm:t>
        <a:bodyPr/>
        <a:lstStyle/>
        <a:p>
          <a:endParaRPr lang="en-US"/>
        </a:p>
      </dgm:t>
    </dgm:pt>
    <dgm:pt modelId="{1E15B06C-8198-4BC6-8763-EB0070033434}">
      <dgm:prSet/>
      <dgm:spPr/>
      <dgm:t>
        <a:bodyPr/>
        <a:lstStyle/>
        <a:p>
          <a:pPr>
            <a:buNone/>
          </a:pPr>
          <a:r>
            <a:rPr lang="en-US" dirty="0"/>
            <a:t>Executes Test, Summarises results</a:t>
          </a:r>
        </a:p>
      </dgm:t>
    </dgm:pt>
    <dgm:pt modelId="{E3F5BA24-B5C5-41BA-ACD9-6753F35401E3}" type="parTrans" cxnId="{F87F60FF-9F4A-4354-8A2D-DE82FF92A04C}">
      <dgm:prSet/>
      <dgm:spPr/>
      <dgm:t>
        <a:bodyPr/>
        <a:lstStyle/>
        <a:p>
          <a:endParaRPr lang="en-US"/>
        </a:p>
      </dgm:t>
    </dgm:pt>
    <dgm:pt modelId="{D125B291-6C28-450B-B0E9-095B417FF6E7}" type="sibTrans" cxnId="{F87F60FF-9F4A-4354-8A2D-DE82FF92A04C}">
      <dgm:prSet/>
      <dgm:spPr/>
      <dgm:t>
        <a:bodyPr/>
        <a:lstStyle/>
        <a:p>
          <a:endParaRPr lang="en-US"/>
        </a:p>
      </dgm:t>
    </dgm:pt>
    <dgm:pt modelId="{D3E33B72-EB14-4F72-A48F-2034A709D0C5}">
      <dgm:prSet/>
      <dgm:spPr/>
      <dgm:t>
        <a:bodyPr/>
        <a:lstStyle/>
        <a:p>
          <a:r>
            <a:rPr lang="en-US"/>
            <a:t>Mocha</a:t>
          </a:r>
        </a:p>
      </dgm:t>
    </dgm:pt>
    <dgm:pt modelId="{1CBF1065-0DBE-47B6-AF82-D04A2D421521}" type="parTrans" cxnId="{57422BCA-31AF-497A-A708-A8BC5328E4F8}">
      <dgm:prSet/>
      <dgm:spPr/>
      <dgm:t>
        <a:bodyPr/>
        <a:lstStyle/>
        <a:p>
          <a:endParaRPr lang="en-US"/>
        </a:p>
      </dgm:t>
    </dgm:pt>
    <dgm:pt modelId="{4A48B020-6AF6-42F2-B0E1-1F579C819E4F}" type="sibTrans" cxnId="{57422BCA-31AF-497A-A708-A8BC5328E4F8}">
      <dgm:prSet/>
      <dgm:spPr/>
      <dgm:t>
        <a:bodyPr/>
        <a:lstStyle/>
        <a:p>
          <a:endParaRPr lang="en-US"/>
        </a:p>
      </dgm:t>
    </dgm:pt>
    <dgm:pt modelId="{55D7C72D-D75B-432C-9758-8B0787A6122C}">
      <dgm:prSet/>
      <dgm:spPr/>
      <dgm:t>
        <a:bodyPr/>
        <a:lstStyle/>
        <a:p>
          <a:r>
            <a:rPr lang="en-US"/>
            <a:t>Jasmine</a:t>
          </a:r>
        </a:p>
      </dgm:t>
    </dgm:pt>
    <dgm:pt modelId="{DA059678-BBD9-421E-93E0-55B8D4062F31}" type="parTrans" cxnId="{18D570F2-3F30-440E-A9D3-75DA3DEC9D91}">
      <dgm:prSet/>
      <dgm:spPr/>
      <dgm:t>
        <a:bodyPr/>
        <a:lstStyle/>
        <a:p>
          <a:endParaRPr lang="en-US"/>
        </a:p>
      </dgm:t>
    </dgm:pt>
    <dgm:pt modelId="{F16DDDE0-52C9-4DF8-9860-95F51A22757E}" type="sibTrans" cxnId="{18D570F2-3F30-440E-A9D3-75DA3DEC9D91}">
      <dgm:prSet/>
      <dgm:spPr/>
      <dgm:t>
        <a:bodyPr/>
        <a:lstStyle/>
        <a:p>
          <a:endParaRPr lang="en-US"/>
        </a:p>
      </dgm:t>
    </dgm:pt>
    <dgm:pt modelId="{05A5E86F-5A2D-4F9F-9867-687EEF353E66}">
      <dgm:prSet/>
      <dgm:spPr/>
      <dgm:t>
        <a:bodyPr/>
        <a:lstStyle/>
        <a:p>
          <a:r>
            <a:rPr lang="en-US"/>
            <a:t>NUnit</a:t>
          </a:r>
        </a:p>
      </dgm:t>
    </dgm:pt>
    <dgm:pt modelId="{83D87C17-2719-45EA-A3B3-6DA7718A9F90}" type="parTrans" cxnId="{6145AF3C-750B-4F56-9B2C-0DADE3F53346}">
      <dgm:prSet/>
      <dgm:spPr/>
      <dgm:t>
        <a:bodyPr/>
        <a:lstStyle/>
        <a:p>
          <a:endParaRPr lang="en-US"/>
        </a:p>
      </dgm:t>
    </dgm:pt>
    <dgm:pt modelId="{2E656972-A6B0-4987-9B1B-79D3214ACC53}" type="sibTrans" cxnId="{6145AF3C-750B-4F56-9B2C-0DADE3F53346}">
      <dgm:prSet/>
      <dgm:spPr/>
      <dgm:t>
        <a:bodyPr/>
        <a:lstStyle/>
        <a:p>
          <a:endParaRPr lang="en-US"/>
        </a:p>
      </dgm:t>
    </dgm:pt>
    <dgm:pt modelId="{5BC370EA-4883-4F01-B5CA-E7BFE624656B}">
      <dgm:prSet/>
      <dgm:spPr/>
      <dgm:t>
        <a:bodyPr/>
        <a:lstStyle/>
        <a:p>
          <a:r>
            <a:rPr lang="en-US"/>
            <a:t>PHPUnit</a:t>
          </a:r>
        </a:p>
      </dgm:t>
    </dgm:pt>
    <dgm:pt modelId="{0216ADB4-B701-400E-BC9D-B65EC63B6FE9}" type="parTrans" cxnId="{554A9679-830B-486D-9D81-701DAE15F3D9}">
      <dgm:prSet/>
      <dgm:spPr/>
      <dgm:t>
        <a:bodyPr/>
        <a:lstStyle/>
        <a:p>
          <a:endParaRPr lang="en-US"/>
        </a:p>
      </dgm:t>
    </dgm:pt>
    <dgm:pt modelId="{21153A6C-DB22-44BA-BC2F-52E5ABFBCCEB}" type="sibTrans" cxnId="{554A9679-830B-486D-9D81-701DAE15F3D9}">
      <dgm:prSet/>
      <dgm:spPr/>
      <dgm:t>
        <a:bodyPr/>
        <a:lstStyle/>
        <a:p>
          <a:endParaRPr lang="en-US"/>
        </a:p>
      </dgm:t>
    </dgm:pt>
    <dgm:pt modelId="{430FE972-8F1E-4AEC-9B67-F1F7818B10B7}">
      <dgm:prSet/>
      <dgm:spPr/>
      <dgm:t>
        <a:bodyPr/>
        <a:lstStyle/>
        <a:p>
          <a:r>
            <a:rPr lang="en-US" dirty="0" err="1"/>
            <a:t>Pytest</a:t>
          </a:r>
          <a:endParaRPr lang="en-US" dirty="0"/>
        </a:p>
      </dgm:t>
    </dgm:pt>
    <dgm:pt modelId="{2CE31516-5AF7-4079-AA14-875E34277469}" type="parTrans" cxnId="{040BAEB2-B574-4C8E-90FF-FAF95A571335}">
      <dgm:prSet/>
      <dgm:spPr/>
      <dgm:t>
        <a:bodyPr/>
        <a:lstStyle/>
        <a:p>
          <a:endParaRPr lang="en-US"/>
        </a:p>
      </dgm:t>
    </dgm:pt>
    <dgm:pt modelId="{84ED7A3B-C3A4-4816-BA49-658E36FD7167}" type="sibTrans" cxnId="{040BAEB2-B574-4C8E-90FF-FAF95A571335}">
      <dgm:prSet/>
      <dgm:spPr/>
      <dgm:t>
        <a:bodyPr/>
        <a:lstStyle/>
        <a:p>
          <a:endParaRPr lang="en-US"/>
        </a:p>
      </dgm:t>
    </dgm:pt>
    <dgm:pt modelId="{4794F623-7B41-4230-B7D6-79025B5EC8AC}">
      <dgm:prSet/>
      <dgm:spPr/>
      <dgm:t>
        <a:bodyPr/>
        <a:lstStyle/>
        <a:p>
          <a:r>
            <a:rPr lang="en-US"/>
            <a:t>Karma</a:t>
          </a:r>
        </a:p>
      </dgm:t>
    </dgm:pt>
    <dgm:pt modelId="{1A6EBFCB-713C-4F8A-B256-1EF7E1C1F649}" type="parTrans" cxnId="{B5A7A6A8-CE47-465C-9C01-A30D723BDCE4}">
      <dgm:prSet/>
      <dgm:spPr/>
      <dgm:t>
        <a:bodyPr/>
        <a:lstStyle/>
        <a:p>
          <a:endParaRPr lang="en-US"/>
        </a:p>
      </dgm:t>
    </dgm:pt>
    <dgm:pt modelId="{2EF9B511-C976-4B6E-972C-C293D4D43356}" type="sibTrans" cxnId="{B5A7A6A8-CE47-465C-9C01-A30D723BDCE4}">
      <dgm:prSet/>
      <dgm:spPr/>
      <dgm:t>
        <a:bodyPr/>
        <a:lstStyle/>
        <a:p>
          <a:endParaRPr lang="en-US"/>
        </a:p>
      </dgm:t>
    </dgm:pt>
    <dgm:pt modelId="{3B10AA63-C1F2-49DE-A66D-E7FC87612F5E}">
      <dgm:prSet/>
      <dgm:spPr/>
      <dgm:t>
        <a:bodyPr/>
        <a:lstStyle/>
        <a:p>
          <a:r>
            <a:rPr lang="en-US" dirty="0"/>
            <a:t>Assertion Libraries</a:t>
          </a:r>
        </a:p>
      </dgm:t>
    </dgm:pt>
    <dgm:pt modelId="{D0C3A6AF-4635-4556-8793-0D39D15509BF}" type="parTrans" cxnId="{31E0E9C6-7862-43EC-A85A-2A8B37517639}">
      <dgm:prSet/>
      <dgm:spPr/>
      <dgm:t>
        <a:bodyPr/>
        <a:lstStyle/>
        <a:p>
          <a:endParaRPr lang="en-US"/>
        </a:p>
      </dgm:t>
    </dgm:pt>
    <dgm:pt modelId="{D08901E7-BFF4-414D-BD87-A667E6C113CB}" type="sibTrans" cxnId="{31E0E9C6-7862-43EC-A85A-2A8B37517639}">
      <dgm:prSet/>
      <dgm:spPr/>
      <dgm:t>
        <a:bodyPr/>
        <a:lstStyle/>
        <a:p>
          <a:endParaRPr lang="en-US"/>
        </a:p>
      </dgm:t>
    </dgm:pt>
    <dgm:pt modelId="{35902057-464A-4EE3-B40D-56B4186F253D}">
      <dgm:prSet/>
      <dgm:spPr/>
      <dgm:t>
        <a:bodyPr/>
        <a:lstStyle/>
        <a:p>
          <a:pPr>
            <a:buNone/>
          </a:pPr>
          <a:r>
            <a:rPr lang="en-US" dirty="0"/>
            <a:t>Defines testing logic, expectations</a:t>
          </a:r>
        </a:p>
      </dgm:t>
    </dgm:pt>
    <dgm:pt modelId="{A7C6CA02-DDCB-4AF2-A783-035132C38129}" type="parTrans" cxnId="{EC09AB3F-62EB-4851-B3D6-A5E4295B69E5}">
      <dgm:prSet/>
      <dgm:spPr/>
      <dgm:t>
        <a:bodyPr/>
        <a:lstStyle/>
        <a:p>
          <a:endParaRPr lang="en-US"/>
        </a:p>
      </dgm:t>
    </dgm:pt>
    <dgm:pt modelId="{63AE2A34-5603-425E-919B-F88D94C1FBB7}" type="sibTrans" cxnId="{EC09AB3F-62EB-4851-B3D6-A5E4295B69E5}">
      <dgm:prSet/>
      <dgm:spPr/>
      <dgm:t>
        <a:bodyPr/>
        <a:lstStyle/>
        <a:p>
          <a:endParaRPr lang="en-US"/>
        </a:p>
      </dgm:t>
    </dgm:pt>
    <dgm:pt modelId="{FF0B06F9-F6B0-4AC6-A14B-D0BFC755ADF2}">
      <dgm:prSet/>
      <dgm:spPr/>
      <dgm:t>
        <a:bodyPr/>
        <a:lstStyle/>
        <a:p>
          <a:r>
            <a:rPr lang="en-US" dirty="0" err="1"/>
            <a:t>AssertJ</a:t>
          </a:r>
          <a:endParaRPr lang="en-US" dirty="0"/>
        </a:p>
      </dgm:t>
    </dgm:pt>
    <dgm:pt modelId="{CA372DC6-203D-46BC-A561-8ED4B8255556}" type="parTrans" cxnId="{EC82E4B8-6419-432F-80F0-66DFC1C060CD}">
      <dgm:prSet/>
      <dgm:spPr/>
      <dgm:t>
        <a:bodyPr/>
        <a:lstStyle/>
        <a:p>
          <a:endParaRPr lang="en-US"/>
        </a:p>
      </dgm:t>
    </dgm:pt>
    <dgm:pt modelId="{368AD8B7-A578-4053-B123-E7085BC2A0B1}" type="sibTrans" cxnId="{EC82E4B8-6419-432F-80F0-66DFC1C060CD}">
      <dgm:prSet/>
      <dgm:spPr/>
      <dgm:t>
        <a:bodyPr/>
        <a:lstStyle/>
        <a:p>
          <a:endParaRPr lang="en-US"/>
        </a:p>
      </dgm:t>
    </dgm:pt>
    <dgm:pt modelId="{12766654-7CDC-41B1-9DEB-D2671DB98E2E}">
      <dgm:prSet/>
      <dgm:spPr/>
      <dgm:t>
        <a:bodyPr/>
        <a:lstStyle/>
        <a:p>
          <a:r>
            <a:rPr lang="en-US"/>
            <a:t>NUnit.Framework.Assert</a:t>
          </a:r>
        </a:p>
      </dgm:t>
    </dgm:pt>
    <dgm:pt modelId="{802BC691-876E-48F6-A35F-92E3206C5168}" type="parTrans" cxnId="{6977678E-80F2-4673-A74F-E2CD2DC53D70}">
      <dgm:prSet/>
      <dgm:spPr/>
      <dgm:t>
        <a:bodyPr/>
        <a:lstStyle/>
        <a:p>
          <a:endParaRPr lang="en-US"/>
        </a:p>
      </dgm:t>
    </dgm:pt>
    <dgm:pt modelId="{A613BD4B-2792-4270-843B-2E50F6CAD3CA}" type="sibTrans" cxnId="{6977678E-80F2-4673-A74F-E2CD2DC53D70}">
      <dgm:prSet/>
      <dgm:spPr/>
      <dgm:t>
        <a:bodyPr/>
        <a:lstStyle/>
        <a:p>
          <a:endParaRPr lang="en-US"/>
        </a:p>
      </dgm:t>
    </dgm:pt>
    <dgm:pt modelId="{40BDF26B-B366-4F3A-B1F4-FA6081321B29}">
      <dgm:prSet/>
      <dgm:spPr/>
      <dgm:t>
        <a:bodyPr/>
        <a:lstStyle/>
        <a:p>
          <a:r>
            <a:rPr lang="en-US"/>
            <a:t>JUnit.Assert</a:t>
          </a:r>
        </a:p>
      </dgm:t>
    </dgm:pt>
    <dgm:pt modelId="{51FFE94D-7009-4726-8DD5-44C82417BBB3}" type="parTrans" cxnId="{A75220A6-714F-4CFC-83A4-EC554531B84E}">
      <dgm:prSet/>
      <dgm:spPr/>
      <dgm:t>
        <a:bodyPr/>
        <a:lstStyle/>
        <a:p>
          <a:endParaRPr lang="en-US"/>
        </a:p>
      </dgm:t>
    </dgm:pt>
    <dgm:pt modelId="{CCA2B9EC-9BCC-4B54-9DC6-C1D5FBA013AB}" type="sibTrans" cxnId="{A75220A6-714F-4CFC-83A4-EC554531B84E}">
      <dgm:prSet/>
      <dgm:spPr/>
      <dgm:t>
        <a:bodyPr/>
        <a:lstStyle/>
        <a:p>
          <a:endParaRPr lang="en-US"/>
        </a:p>
      </dgm:t>
    </dgm:pt>
    <dgm:pt modelId="{AACF981C-21DE-40CC-AB70-068C9FBCFCE0}">
      <dgm:prSet/>
      <dgm:spPr/>
      <dgm:t>
        <a:bodyPr/>
        <a:lstStyle/>
        <a:p>
          <a:r>
            <a:rPr lang="en-US"/>
            <a:t>unittest.TestCase</a:t>
          </a:r>
        </a:p>
      </dgm:t>
    </dgm:pt>
    <dgm:pt modelId="{491036B0-C956-4719-972C-E62D4A652273}" type="parTrans" cxnId="{89244E45-A09B-4023-B5AF-900063B5FD6D}">
      <dgm:prSet/>
      <dgm:spPr/>
      <dgm:t>
        <a:bodyPr/>
        <a:lstStyle/>
        <a:p>
          <a:endParaRPr lang="en-US"/>
        </a:p>
      </dgm:t>
    </dgm:pt>
    <dgm:pt modelId="{244D5CD4-E0FE-4670-AABF-825CD51966F8}" type="sibTrans" cxnId="{89244E45-A09B-4023-B5AF-900063B5FD6D}">
      <dgm:prSet/>
      <dgm:spPr/>
      <dgm:t>
        <a:bodyPr/>
        <a:lstStyle/>
        <a:p>
          <a:endParaRPr lang="en-US"/>
        </a:p>
      </dgm:t>
    </dgm:pt>
    <dgm:pt modelId="{8627CEFA-1A48-443E-BE15-614AE8F29A0B}">
      <dgm:prSet/>
      <dgm:spPr/>
      <dgm:t>
        <a:bodyPr/>
        <a:lstStyle/>
        <a:p>
          <a:r>
            <a:rPr lang="en-US"/>
            <a:t>unittest.mock</a:t>
          </a:r>
        </a:p>
      </dgm:t>
    </dgm:pt>
    <dgm:pt modelId="{14D378ED-D33B-4DBF-9A4B-CF456E191B3B}" type="parTrans" cxnId="{740B68AE-42E0-4BD0-A122-D0D0520FE8DB}">
      <dgm:prSet/>
      <dgm:spPr/>
      <dgm:t>
        <a:bodyPr/>
        <a:lstStyle/>
        <a:p>
          <a:endParaRPr lang="en-US"/>
        </a:p>
      </dgm:t>
    </dgm:pt>
    <dgm:pt modelId="{13AFF50F-1A24-432E-BB33-DEF1B2FE2476}" type="sibTrans" cxnId="{740B68AE-42E0-4BD0-A122-D0D0520FE8DB}">
      <dgm:prSet/>
      <dgm:spPr/>
      <dgm:t>
        <a:bodyPr/>
        <a:lstStyle/>
        <a:p>
          <a:endParaRPr lang="en-US"/>
        </a:p>
      </dgm:t>
    </dgm:pt>
    <dgm:pt modelId="{3A0936A5-CC70-4872-B9B0-1D490E9B807A}">
      <dgm:prSet/>
      <dgm:spPr/>
      <dgm:t>
        <a:bodyPr/>
        <a:lstStyle/>
        <a:p>
          <a:r>
            <a:rPr lang="en-US"/>
            <a:t>Headless Browsers</a:t>
          </a:r>
        </a:p>
      </dgm:t>
    </dgm:pt>
    <dgm:pt modelId="{4123B273-6832-455A-A637-1D4CBF3AD67F}" type="parTrans" cxnId="{023BAAB1-5A75-4027-B5A7-1EC3D76F7374}">
      <dgm:prSet/>
      <dgm:spPr/>
      <dgm:t>
        <a:bodyPr/>
        <a:lstStyle/>
        <a:p>
          <a:endParaRPr lang="en-US"/>
        </a:p>
      </dgm:t>
    </dgm:pt>
    <dgm:pt modelId="{E6676E11-934A-4788-A5A7-E320C1716375}" type="sibTrans" cxnId="{023BAAB1-5A75-4027-B5A7-1EC3D76F7374}">
      <dgm:prSet/>
      <dgm:spPr/>
      <dgm:t>
        <a:bodyPr/>
        <a:lstStyle/>
        <a:p>
          <a:endParaRPr lang="en-US"/>
        </a:p>
      </dgm:t>
    </dgm:pt>
    <dgm:pt modelId="{FBA41484-5F91-4EA3-B89D-01C71C111741}">
      <dgm:prSet/>
      <dgm:spPr/>
      <dgm:t>
        <a:bodyPr/>
        <a:lstStyle/>
        <a:p>
          <a:pPr>
            <a:buNone/>
          </a:pPr>
          <a:r>
            <a:rPr lang="en-US" dirty="0"/>
            <a:t>”in-code browser”</a:t>
          </a:r>
        </a:p>
      </dgm:t>
    </dgm:pt>
    <dgm:pt modelId="{24B6DD7E-15E5-4539-9961-410526D06A8B}" type="parTrans" cxnId="{8A271235-DBA7-46BF-A631-2135525AEBAA}">
      <dgm:prSet/>
      <dgm:spPr/>
      <dgm:t>
        <a:bodyPr/>
        <a:lstStyle/>
        <a:p>
          <a:endParaRPr lang="en-US"/>
        </a:p>
      </dgm:t>
    </dgm:pt>
    <dgm:pt modelId="{4766468A-86F2-4DF5-BD39-3323A568AF4A}" type="sibTrans" cxnId="{8A271235-DBA7-46BF-A631-2135525AEBAA}">
      <dgm:prSet/>
      <dgm:spPr/>
      <dgm:t>
        <a:bodyPr/>
        <a:lstStyle/>
        <a:p>
          <a:endParaRPr lang="en-US"/>
        </a:p>
      </dgm:t>
    </dgm:pt>
    <dgm:pt modelId="{B64C95DD-412A-46FA-89B2-E0DBCBBE6494}">
      <dgm:prSet/>
      <dgm:spPr/>
      <dgm:t>
        <a:bodyPr/>
        <a:lstStyle/>
        <a:p>
          <a:r>
            <a:rPr lang="en-US"/>
            <a:t>Puppeteer</a:t>
          </a:r>
        </a:p>
      </dgm:t>
    </dgm:pt>
    <dgm:pt modelId="{6CC1F696-BC64-44D7-ABCE-7AD69079D136}" type="parTrans" cxnId="{46184384-585D-4BD3-A12D-06126DE07DBB}">
      <dgm:prSet/>
      <dgm:spPr/>
      <dgm:t>
        <a:bodyPr/>
        <a:lstStyle/>
        <a:p>
          <a:endParaRPr lang="en-US"/>
        </a:p>
      </dgm:t>
    </dgm:pt>
    <dgm:pt modelId="{1F3E4EEF-6FF1-4C3F-A3DE-5E5EC0E14BB4}" type="sibTrans" cxnId="{46184384-585D-4BD3-A12D-06126DE07DBB}">
      <dgm:prSet/>
      <dgm:spPr/>
      <dgm:t>
        <a:bodyPr/>
        <a:lstStyle/>
        <a:p>
          <a:endParaRPr lang="en-US"/>
        </a:p>
      </dgm:t>
    </dgm:pt>
    <dgm:pt modelId="{43A4DA97-4D4C-4C92-8075-B476DB130806}">
      <dgm:prSet/>
      <dgm:spPr/>
      <dgm:t>
        <a:bodyPr/>
        <a:lstStyle/>
        <a:p>
          <a:r>
            <a:rPr lang="en-US"/>
            <a:t>Playwright</a:t>
          </a:r>
        </a:p>
      </dgm:t>
    </dgm:pt>
    <dgm:pt modelId="{8058E0F9-D511-476E-B0D4-FD6C1106070A}" type="parTrans" cxnId="{EF68EE1F-EB85-4350-BD92-325E329896D8}">
      <dgm:prSet/>
      <dgm:spPr/>
      <dgm:t>
        <a:bodyPr/>
        <a:lstStyle/>
        <a:p>
          <a:endParaRPr lang="en-US"/>
        </a:p>
      </dgm:t>
    </dgm:pt>
    <dgm:pt modelId="{8DB1B487-0C6F-4593-A4A0-A70746EF163B}" type="sibTrans" cxnId="{EF68EE1F-EB85-4350-BD92-325E329896D8}">
      <dgm:prSet/>
      <dgm:spPr/>
      <dgm:t>
        <a:bodyPr/>
        <a:lstStyle/>
        <a:p>
          <a:endParaRPr lang="en-US"/>
        </a:p>
      </dgm:t>
    </dgm:pt>
    <dgm:pt modelId="{3AE4ACC2-1B7C-4BE5-B206-DD0DF02D06EF}">
      <dgm:prSet/>
      <dgm:spPr/>
      <dgm:t>
        <a:bodyPr/>
        <a:lstStyle/>
        <a:p>
          <a:r>
            <a:rPr lang="en-US"/>
            <a:t>Headless Chrome</a:t>
          </a:r>
        </a:p>
      </dgm:t>
    </dgm:pt>
    <dgm:pt modelId="{1CFC85E4-AE91-4AEE-BEE3-5C6EB20B7042}" type="parTrans" cxnId="{CE720381-B295-4049-B3DD-301228C7BE64}">
      <dgm:prSet/>
      <dgm:spPr/>
      <dgm:t>
        <a:bodyPr/>
        <a:lstStyle/>
        <a:p>
          <a:endParaRPr lang="en-US"/>
        </a:p>
      </dgm:t>
    </dgm:pt>
    <dgm:pt modelId="{DCC8818B-622B-407D-A432-AFF6C36AC5ED}" type="sibTrans" cxnId="{CE720381-B295-4049-B3DD-301228C7BE64}">
      <dgm:prSet/>
      <dgm:spPr/>
      <dgm:t>
        <a:bodyPr/>
        <a:lstStyle/>
        <a:p>
          <a:endParaRPr lang="en-US"/>
        </a:p>
      </dgm:t>
    </dgm:pt>
    <dgm:pt modelId="{403290A9-80FA-4BB3-91C4-224C9A61BF13}">
      <dgm:prSet/>
      <dgm:spPr/>
      <dgm:t>
        <a:bodyPr/>
        <a:lstStyle/>
        <a:p>
          <a:r>
            <a:rPr lang="en-US" dirty="0" err="1"/>
            <a:t>PhantomJS</a:t>
          </a:r>
          <a:endParaRPr lang="en-US" dirty="0"/>
        </a:p>
      </dgm:t>
    </dgm:pt>
    <dgm:pt modelId="{EC87EBFF-360E-4C50-9598-6A587EC5722C}" type="parTrans" cxnId="{EFC68C98-3681-4985-B605-6DE5771F277B}">
      <dgm:prSet/>
      <dgm:spPr/>
      <dgm:t>
        <a:bodyPr/>
        <a:lstStyle/>
        <a:p>
          <a:endParaRPr lang="en-US"/>
        </a:p>
      </dgm:t>
    </dgm:pt>
    <dgm:pt modelId="{B48970ED-FBAF-4387-8EF3-C95CDBF1F04B}" type="sibTrans" cxnId="{EFC68C98-3681-4985-B605-6DE5771F277B}">
      <dgm:prSet/>
      <dgm:spPr/>
      <dgm:t>
        <a:bodyPr/>
        <a:lstStyle/>
        <a:p>
          <a:endParaRPr lang="en-US"/>
        </a:p>
      </dgm:t>
    </dgm:pt>
    <dgm:pt modelId="{72C99EFD-4C80-49AF-B0C1-ECD225003E3D}">
      <dgm:prSet/>
      <dgm:spPr/>
      <dgm:t>
        <a:bodyPr/>
        <a:lstStyle/>
        <a:p>
          <a:r>
            <a:rPr lang="en-US" dirty="0"/>
            <a:t>Chai</a:t>
          </a:r>
        </a:p>
      </dgm:t>
    </dgm:pt>
    <dgm:pt modelId="{45378FBE-1545-469E-9A6F-4E406D142058}" type="sibTrans" cxnId="{B9CE3737-724D-47BD-9189-C02FFE599433}">
      <dgm:prSet/>
      <dgm:spPr/>
      <dgm:t>
        <a:bodyPr/>
        <a:lstStyle/>
        <a:p>
          <a:endParaRPr lang="en-US"/>
        </a:p>
      </dgm:t>
    </dgm:pt>
    <dgm:pt modelId="{02048839-56C9-411B-B9DA-52E62DA0C6D1}" type="parTrans" cxnId="{B9CE3737-724D-47BD-9189-C02FFE599433}">
      <dgm:prSet/>
      <dgm:spPr/>
      <dgm:t>
        <a:bodyPr/>
        <a:lstStyle/>
        <a:p>
          <a:endParaRPr lang="en-US"/>
        </a:p>
      </dgm:t>
    </dgm:pt>
    <dgm:pt modelId="{BCEA5F37-128A-D648-9EBE-556444038D94}" type="pres">
      <dgm:prSet presAssocID="{EB770575-436D-4A48-BD99-653531851068}" presName="Name0" presStyleCnt="0">
        <dgm:presLayoutVars>
          <dgm:dir/>
          <dgm:animLvl val="lvl"/>
          <dgm:resizeHandles val="exact"/>
        </dgm:presLayoutVars>
      </dgm:prSet>
      <dgm:spPr/>
    </dgm:pt>
    <dgm:pt modelId="{FED1765E-CA55-3C41-B51C-C5DCE3B2A405}" type="pres">
      <dgm:prSet presAssocID="{F2001CEB-5E6B-47B9-9069-C20FA4AC3212}" presName="composite" presStyleCnt="0"/>
      <dgm:spPr/>
    </dgm:pt>
    <dgm:pt modelId="{B31EA236-B077-104D-A3AE-A82C87966B0D}" type="pres">
      <dgm:prSet presAssocID="{F2001CEB-5E6B-47B9-9069-C20FA4AC3212}" presName="parTx" presStyleLbl="node1" presStyleIdx="0" presStyleCnt="3">
        <dgm:presLayoutVars>
          <dgm:chMax val="0"/>
          <dgm:chPref val="0"/>
          <dgm:bulletEnabled val="1"/>
        </dgm:presLayoutVars>
      </dgm:prSet>
      <dgm:spPr/>
    </dgm:pt>
    <dgm:pt modelId="{F6A63908-1BEC-3E48-879F-F186FAF13814}" type="pres">
      <dgm:prSet presAssocID="{F2001CEB-5E6B-47B9-9069-C20FA4AC3212}" presName="desTx" presStyleLbl="revTx" presStyleIdx="0" presStyleCnt="3">
        <dgm:presLayoutVars>
          <dgm:bulletEnabled val="1"/>
        </dgm:presLayoutVars>
      </dgm:prSet>
      <dgm:spPr/>
    </dgm:pt>
    <dgm:pt modelId="{80EF1461-2747-7D45-AD94-C1790BC38B29}" type="pres">
      <dgm:prSet presAssocID="{6EA8E5EC-67AD-47E9-A3B6-975D75CC4B6B}" presName="space" presStyleCnt="0"/>
      <dgm:spPr/>
    </dgm:pt>
    <dgm:pt modelId="{98E9FF1A-F39F-6D46-991C-E88271345EBB}" type="pres">
      <dgm:prSet presAssocID="{3B10AA63-C1F2-49DE-A66D-E7FC87612F5E}" presName="composite" presStyleCnt="0"/>
      <dgm:spPr/>
    </dgm:pt>
    <dgm:pt modelId="{8717178E-6F9F-5941-8CB5-B9384E90F6BF}" type="pres">
      <dgm:prSet presAssocID="{3B10AA63-C1F2-49DE-A66D-E7FC87612F5E}" presName="parTx" presStyleLbl="node1" presStyleIdx="1" presStyleCnt="3">
        <dgm:presLayoutVars>
          <dgm:chMax val="0"/>
          <dgm:chPref val="0"/>
          <dgm:bulletEnabled val="1"/>
        </dgm:presLayoutVars>
      </dgm:prSet>
      <dgm:spPr/>
    </dgm:pt>
    <dgm:pt modelId="{78D30842-9617-B042-B520-EEF1C3728BB9}" type="pres">
      <dgm:prSet presAssocID="{3B10AA63-C1F2-49DE-A66D-E7FC87612F5E}" presName="desTx" presStyleLbl="revTx" presStyleIdx="1" presStyleCnt="3">
        <dgm:presLayoutVars>
          <dgm:bulletEnabled val="1"/>
        </dgm:presLayoutVars>
      </dgm:prSet>
      <dgm:spPr/>
    </dgm:pt>
    <dgm:pt modelId="{89F898BD-2EB7-D740-83B8-3DC16BEFC1D3}" type="pres">
      <dgm:prSet presAssocID="{D08901E7-BFF4-414D-BD87-A667E6C113CB}" presName="space" presStyleCnt="0"/>
      <dgm:spPr/>
    </dgm:pt>
    <dgm:pt modelId="{9806E2CB-0C51-4D42-B613-2F7C0C730975}" type="pres">
      <dgm:prSet presAssocID="{3A0936A5-CC70-4872-B9B0-1D490E9B807A}" presName="composite" presStyleCnt="0"/>
      <dgm:spPr/>
    </dgm:pt>
    <dgm:pt modelId="{67FCE1F4-6B64-A747-AEE5-DF66EDA21F8F}" type="pres">
      <dgm:prSet presAssocID="{3A0936A5-CC70-4872-B9B0-1D490E9B807A}" presName="parTx" presStyleLbl="node1" presStyleIdx="2" presStyleCnt="3">
        <dgm:presLayoutVars>
          <dgm:chMax val="0"/>
          <dgm:chPref val="0"/>
          <dgm:bulletEnabled val="1"/>
        </dgm:presLayoutVars>
      </dgm:prSet>
      <dgm:spPr/>
    </dgm:pt>
    <dgm:pt modelId="{B4D27297-30C6-FA49-99BE-514D09AFB7FB}" type="pres">
      <dgm:prSet presAssocID="{3A0936A5-CC70-4872-B9B0-1D490E9B807A}" presName="desTx" presStyleLbl="revTx" presStyleIdx="2" presStyleCnt="3">
        <dgm:presLayoutVars>
          <dgm:bulletEnabled val="1"/>
        </dgm:presLayoutVars>
      </dgm:prSet>
      <dgm:spPr/>
    </dgm:pt>
  </dgm:ptLst>
  <dgm:cxnLst>
    <dgm:cxn modelId="{0C89ED01-9004-BB42-B4A7-E8695F84A57B}" type="presOf" srcId="{1E15B06C-8198-4BC6-8763-EB0070033434}" destId="{F6A63908-1BEC-3E48-879F-F186FAF13814}" srcOrd="0" destOrd="0" presId="urn:microsoft.com/office/officeart/2005/8/layout/chevron1"/>
    <dgm:cxn modelId="{A8836309-A12D-084F-A261-7F5D38342FF2}" type="presOf" srcId="{40BDF26B-B366-4F3A-B1F4-FA6081321B29}" destId="{78D30842-9617-B042-B520-EEF1C3728BB9}" srcOrd="0" destOrd="4" presId="urn:microsoft.com/office/officeart/2005/8/layout/chevron1"/>
    <dgm:cxn modelId="{555C951C-C22D-CE45-AC1F-05D856AE51CF}" type="presOf" srcId="{3B10AA63-C1F2-49DE-A66D-E7FC87612F5E}" destId="{8717178E-6F9F-5941-8CB5-B9384E90F6BF}" srcOrd="0" destOrd="0" presId="urn:microsoft.com/office/officeart/2005/8/layout/chevron1"/>
    <dgm:cxn modelId="{EF68EE1F-EB85-4350-BD92-325E329896D8}" srcId="{FBA41484-5F91-4EA3-B89D-01C71C111741}" destId="{43A4DA97-4D4C-4C92-8075-B476DB130806}" srcOrd="1" destOrd="0" parTransId="{8058E0F9-D511-476E-B0D4-FD6C1106070A}" sibTransId="{8DB1B487-0C6F-4593-A4A0-A70746EF163B}"/>
    <dgm:cxn modelId="{F3DD8223-83F1-4B4F-8037-2031B3312F8B}" type="presOf" srcId="{FF0B06F9-F6B0-4AC6-A14B-D0BFC755ADF2}" destId="{78D30842-9617-B042-B520-EEF1C3728BB9}" srcOrd="0" destOrd="2" presId="urn:microsoft.com/office/officeart/2005/8/layout/chevron1"/>
    <dgm:cxn modelId="{AEF6D624-C1E6-C042-9FEF-2E1050515F88}" type="presOf" srcId="{3AE4ACC2-1B7C-4BE5-B206-DD0DF02D06EF}" destId="{B4D27297-30C6-FA49-99BE-514D09AFB7FB}" srcOrd="0" destOrd="3" presId="urn:microsoft.com/office/officeart/2005/8/layout/chevron1"/>
    <dgm:cxn modelId="{E39AF427-3731-014E-876A-C7EE1A7369B3}" type="presOf" srcId="{5BC370EA-4883-4F01-B5CA-E7BFE624656B}" destId="{F6A63908-1BEC-3E48-879F-F186FAF13814}" srcOrd="0" destOrd="4" presId="urn:microsoft.com/office/officeart/2005/8/layout/chevron1"/>
    <dgm:cxn modelId="{0634902B-65E8-9144-897E-3CEC945A5B74}" type="presOf" srcId="{72C99EFD-4C80-49AF-B0C1-ECD225003E3D}" destId="{78D30842-9617-B042-B520-EEF1C3728BB9}" srcOrd="0" destOrd="1" presId="urn:microsoft.com/office/officeart/2005/8/layout/chevron1"/>
    <dgm:cxn modelId="{48BEB82B-4596-284E-86FF-4667D46A8AAF}" type="presOf" srcId="{F2001CEB-5E6B-47B9-9069-C20FA4AC3212}" destId="{B31EA236-B077-104D-A3AE-A82C87966B0D}" srcOrd="0" destOrd="0" presId="urn:microsoft.com/office/officeart/2005/8/layout/chevron1"/>
    <dgm:cxn modelId="{3543182C-9E8E-DF47-8B04-476D0C0A3B56}" type="presOf" srcId="{55D7C72D-D75B-432C-9758-8B0787A6122C}" destId="{F6A63908-1BEC-3E48-879F-F186FAF13814}" srcOrd="0" destOrd="2" presId="urn:microsoft.com/office/officeart/2005/8/layout/chevron1"/>
    <dgm:cxn modelId="{8A271235-DBA7-46BF-A631-2135525AEBAA}" srcId="{3A0936A5-CC70-4872-B9B0-1D490E9B807A}" destId="{FBA41484-5F91-4EA3-B89D-01C71C111741}" srcOrd="0" destOrd="0" parTransId="{24B6DD7E-15E5-4539-9961-410526D06A8B}" sibTransId="{4766468A-86F2-4DF5-BD39-3323A568AF4A}"/>
    <dgm:cxn modelId="{B9CE3737-724D-47BD-9189-C02FFE599433}" srcId="{35902057-464A-4EE3-B40D-56B4186F253D}" destId="{72C99EFD-4C80-49AF-B0C1-ECD225003E3D}" srcOrd="0" destOrd="0" parTransId="{02048839-56C9-411B-B9DA-52E62DA0C6D1}" sibTransId="{45378FBE-1545-469E-9A6F-4E406D142058}"/>
    <dgm:cxn modelId="{C03D6E38-FCA7-5E40-98C2-3B4E9BA8B2D7}" type="presOf" srcId="{12766654-7CDC-41B1-9DEB-D2671DB98E2E}" destId="{78D30842-9617-B042-B520-EEF1C3728BB9}" srcOrd="0" destOrd="3" presId="urn:microsoft.com/office/officeart/2005/8/layout/chevron1"/>
    <dgm:cxn modelId="{6145AF3C-750B-4F56-9B2C-0DADE3F53346}" srcId="{1E15B06C-8198-4BC6-8763-EB0070033434}" destId="{05A5E86F-5A2D-4F9F-9867-687EEF353E66}" srcOrd="2" destOrd="0" parTransId="{83D87C17-2719-45EA-A3B3-6DA7718A9F90}" sibTransId="{2E656972-A6B0-4987-9B1B-79D3214ACC53}"/>
    <dgm:cxn modelId="{4ADF113D-D280-1843-9FA8-8D729D89B788}" type="presOf" srcId="{D3E33B72-EB14-4F72-A48F-2034A709D0C5}" destId="{F6A63908-1BEC-3E48-879F-F186FAF13814}" srcOrd="0" destOrd="1" presId="urn:microsoft.com/office/officeart/2005/8/layout/chevron1"/>
    <dgm:cxn modelId="{E5516A3D-B3BF-6C4F-A24F-762FEBA01EC5}" type="presOf" srcId="{8627CEFA-1A48-443E-BE15-614AE8F29A0B}" destId="{78D30842-9617-B042-B520-EEF1C3728BB9}" srcOrd="0" destOrd="6" presId="urn:microsoft.com/office/officeart/2005/8/layout/chevron1"/>
    <dgm:cxn modelId="{EC09AB3F-62EB-4851-B3D6-A5E4295B69E5}" srcId="{3B10AA63-C1F2-49DE-A66D-E7FC87612F5E}" destId="{35902057-464A-4EE3-B40D-56B4186F253D}" srcOrd="0" destOrd="0" parTransId="{A7C6CA02-DDCB-4AF2-A783-035132C38129}" sibTransId="{63AE2A34-5603-425E-919B-F88D94C1FBB7}"/>
    <dgm:cxn modelId="{0E0B6642-29E5-4646-B043-B8E3DCA4450F}" type="presOf" srcId="{35902057-464A-4EE3-B40D-56B4186F253D}" destId="{78D30842-9617-B042-B520-EEF1C3728BB9}" srcOrd="0" destOrd="0" presId="urn:microsoft.com/office/officeart/2005/8/layout/chevron1"/>
    <dgm:cxn modelId="{89244E45-A09B-4023-B5AF-900063B5FD6D}" srcId="{35902057-464A-4EE3-B40D-56B4186F253D}" destId="{AACF981C-21DE-40CC-AB70-068C9FBCFCE0}" srcOrd="4" destOrd="0" parTransId="{491036B0-C956-4719-972C-E62D4A652273}" sibTransId="{244D5CD4-E0FE-4670-AABF-825CD51966F8}"/>
    <dgm:cxn modelId="{B0A20952-AA11-0348-8E36-EE469B4CEDA9}" type="presOf" srcId="{AACF981C-21DE-40CC-AB70-068C9FBCFCE0}" destId="{78D30842-9617-B042-B520-EEF1C3728BB9}" srcOrd="0" destOrd="5" presId="urn:microsoft.com/office/officeart/2005/8/layout/chevron1"/>
    <dgm:cxn modelId="{3D28FC5B-6DD2-470F-8464-80849B06B9C2}" srcId="{EB770575-436D-4A48-BD99-653531851068}" destId="{F2001CEB-5E6B-47B9-9069-C20FA4AC3212}" srcOrd="0" destOrd="0" parTransId="{12260798-842D-4B2D-A4DE-0E5E7DB7BDA7}" sibTransId="{6EA8E5EC-67AD-47E9-A3B6-975D75CC4B6B}"/>
    <dgm:cxn modelId="{31918062-4F2C-9D48-A5A3-CF33932B5B1D}" type="presOf" srcId="{EB770575-436D-4A48-BD99-653531851068}" destId="{BCEA5F37-128A-D648-9EBE-556444038D94}" srcOrd="0" destOrd="0" presId="urn:microsoft.com/office/officeart/2005/8/layout/chevron1"/>
    <dgm:cxn modelId="{5570CB62-3EC2-8640-A1B0-666808F8F6F3}" type="presOf" srcId="{430FE972-8F1E-4AEC-9B67-F1F7818B10B7}" destId="{F6A63908-1BEC-3E48-879F-F186FAF13814}" srcOrd="0" destOrd="5" presId="urn:microsoft.com/office/officeart/2005/8/layout/chevron1"/>
    <dgm:cxn modelId="{163B6968-BCBF-A142-9E13-44B4DE9E9EC0}" type="presOf" srcId="{43A4DA97-4D4C-4C92-8075-B476DB130806}" destId="{B4D27297-30C6-FA49-99BE-514D09AFB7FB}" srcOrd="0" destOrd="2" presId="urn:microsoft.com/office/officeart/2005/8/layout/chevron1"/>
    <dgm:cxn modelId="{554A9679-830B-486D-9D81-701DAE15F3D9}" srcId="{1E15B06C-8198-4BC6-8763-EB0070033434}" destId="{5BC370EA-4883-4F01-B5CA-E7BFE624656B}" srcOrd="3" destOrd="0" parTransId="{0216ADB4-B701-400E-BC9D-B65EC63B6FE9}" sibTransId="{21153A6C-DB22-44BA-BC2F-52E5ABFBCCEB}"/>
    <dgm:cxn modelId="{CE720381-B295-4049-B3DD-301228C7BE64}" srcId="{FBA41484-5F91-4EA3-B89D-01C71C111741}" destId="{3AE4ACC2-1B7C-4BE5-B206-DD0DF02D06EF}" srcOrd="2" destOrd="0" parTransId="{1CFC85E4-AE91-4AEE-BEE3-5C6EB20B7042}" sibTransId="{DCC8818B-622B-407D-A432-AFF6C36AC5ED}"/>
    <dgm:cxn modelId="{46184384-585D-4BD3-A12D-06126DE07DBB}" srcId="{FBA41484-5F91-4EA3-B89D-01C71C111741}" destId="{B64C95DD-412A-46FA-89B2-E0DBCBBE6494}" srcOrd="0" destOrd="0" parTransId="{6CC1F696-BC64-44D7-ABCE-7AD69079D136}" sibTransId="{1F3E4EEF-6FF1-4C3F-A3DE-5E5EC0E14BB4}"/>
    <dgm:cxn modelId="{6977678E-80F2-4673-A74F-E2CD2DC53D70}" srcId="{35902057-464A-4EE3-B40D-56B4186F253D}" destId="{12766654-7CDC-41B1-9DEB-D2671DB98E2E}" srcOrd="2" destOrd="0" parTransId="{802BC691-876E-48F6-A35F-92E3206C5168}" sibTransId="{A613BD4B-2792-4270-843B-2E50F6CAD3CA}"/>
    <dgm:cxn modelId="{EFC68C98-3681-4985-B605-6DE5771F277B}" srcId="{FBA41484-5F91-4EA3-B89D-01C71C111741}" destId="{403290A9-80FA-4BB3-91C4-224C9A61BF13}" srcOrd="3" destOrd="0" parTransId="{EC87EBFF-360E-4C50-9598-6A587EC5722C}" sibTransId="{B48970ED-FBAF-4387-8EF3-C95CDBF1F04B}"/>
    <dgm:cxn modelId="{7083CCA5-27FC-ED4D-BD9A-0C64425491E6}" type="presOf" srcId="{3A0936A5-CC70-4872-B9B0-1D490E9B807A}" destId="{67FCE1F4-6B64-A747-AEE5-DF66EDA21F8F}" srcOrd="0" destOrd="0" presId="urn:microsoft.com/office/officeart/2005/8/layout/chevron1"/>
    <dgm:cxn modelId="{A75220A6-714F-4CFC-83A4-EC554531B84E}" srcId="{35902057-464A-4EE3-B40D-56B4186F253D}" destId="{40BDF26B-B366-4F3A-B1F4-FA6081321B29}" srcOrd="3" destOrd="0" parTransId="{51FFE94D-7009-4726-8DD5-44C82417BBB3}" sibTransId="{CCA2B9EC-9BCC-4B54-9DC6-C1D5FBA013AB}"/>
    <dgm:cxn modelId="{B5A7A6A8-CE47-465C-9C01-A30D723BDCE4}" srcId="{1E15B06C-8198-4BC6-8763-EB0070033434}" destId="{4794F623-7B41-4230-B7D6-79025B5EC8AC}" srcOrd="5" destOrd="0" parTransId="{1A6EBFCB-713C-4F8A-B256-1EF7E1C1F649}" sibTransId="{2EF9B511-C976-4B6E-972C-C293D4D43356}"/>
    <dgm:cxn modelId="{740B68AE-42E0-4BD0-A122-D0D0520FE8DB}" srcId="{35902057-464A-4EE3-B40D-56B4186F253D}" destId="{8627CEFA-1A48-443E-BE15-614AE8F29A0B}" srcOrd="5" destOrd="0" parTransId="{14D378ED-D33B-4DBF-9A4B-CF456E191B3B}" sibTransId="{13AFF50F-1A24-432E-BB33-DEF1B2FE2476}"/>
    <dgm:cxn modelId="{023BAAB1-5A75-4027-B5A7-1EC3D76F7374}" srcId="{EB770575-436D-4A48-BD99-653531851068}" destId="{3A0936A5-CC70-4872-B9B0-1D490E9B807A}" srcOrd="2" destOrd="0" parTransId="{4123B273-6832-455A-A637-1D4CBF3AD67F}" sibTransId="{E6676E11-934A-4788-A5A7-E320C1716375}"/>
    <dgm:cxn modelId="{040BAEB2-B574-4C8E-90FF-FAF95A571335}" srcId="{1E15B06C-8198-4BC6-8763-EB0070033434}" destId="{430FE972-8F1E-4AEC-9B67-F1F7818B10B7}" srcOrd="4" destOrd="0" parTransId="{2CE31516-5AF7-4079-AA14-875E34277469}" sibTransId="{84ED7A3B-C3A4-4816-BA49-658E36FD7167}"/>
    <dgm:cxn modelId="{21E74AB6-FAB2-E742-A445-4301177F4EB5}" type="presOf" srcId="{05A5E86F-5A2D-4F9F-9867-687EEF353E66}" destId="{F6A63908-1BEC-3E48-879F-F186FAF13814}" srcOrd="0" destOrd="3" presId="urn:microsoft.com/office/officeart/2005/8/layout/chevron1"/>
    <dgm:cxn modelId="{EC82E4B8-6419-432F-80F0-66DFC1C060CD}" srcId="{35902057-464A-4EE3-B40D-56B4186F253D}" destId="{FF0B06F9-F6B0-4AC6-A14B-D0BFC755ADF2}" srcOrd="1" destOrd="0" parTransId="{CA372DC6-203D-46BC-A561-8ED4B8255556}" sibTransId="{368AD8B7-A578-4053-B123-E7085BC2A0B1}"/>
    <dgm:cxn modelId="{EEA549BD-5641-A846-BED1-1BE35E2A884C}" type="presOf" srcId="{403290A9-80FA-4BB3-91C4-224C9A61BF13}" destId="{B4D27297-30C6-FA49-99BE-514D09AFB7FB}" srcOrd="0" destOrd="4" presId="urn:microsoft.com/office/officeart/2005/8/layout/chevron1"/>
    <dgm:cxn modelId="{31E0E9C6-7862-43EC-A85A-2A8B37517639}" srcId="{EB770575-436D-4A48-BD99-653531851068}" destId="{3B10AA63-C1F2-49DE-A66D-E7FC87612F5E}" srcOrd="1" destOrd="0" parTransId="{D0C3A6AF-4635-4556-8793-0D39D15509BF}" sibTransId="{D08901E7-BFF4-414D-BD87-A667E6C113CB}"/>
    <dgm:cxn modelId="{57422BCA-31AF-497A-A708-A8BC5328E4F8}" srcId="{1E15B06C-8198-4BC6-8763-EB0070033434}" destId="{D3E33B72-EB14-4F72-A48F-2034A709D0C5}" srcOrd="0" destOrd="0" parTransId="{1CBF1065-0DBE-47B6-AF82-D04A2D421521}" sibTransId="{4A48B020-6AF6-42F2-B0E1-1F579C819E4F}"/>
    <dgm:cxn modelId="{A12D6BD4-BEEE-D047-9A1F-A13D3B122B98}" type="presOf" srcId="{4794F623-7B41-4230-B7D6-79025B5EC8AC}" destId="{F6A63908-1BEC-3E48-879F-F186FAF13814}" srcOrd="0" destOrd="6" presId="urn:microsoft.com/office/officeart/2005/8/layout/chevron1"/>
    <dgm:cxn modelId="{38C875E0-C5B2-C84F-B40F-59636B8AFBA6}" type="presOf" srcId="{B64C95DD-412A-46FA-89B2-E0DBCBBE6494}" destId="{B4D27297-30C6-FA49-99BE-514D09AFB7FB}" srcOrd="0" destOrd="1" presId="urn:microsoft.com/office/officeart/2005/8/layout/chevron1"/>
    <dgm:cxn modelId="{18D570F2-3F30-440E-A9D3-75DA3DEC9D91}" srcId="{1E15B06C-8198-4BC6-8763-EB0070033434}" destId="{55D7C72D-D75B-432C-9758-8B0787A6122C}" srcOrd="1" destOrd="0" parTransId="{DA059678-BBD9-421E-93E0-55B8D4062F31}" sibTransId="{F16DDDE0-52C9-4DF8-9860-95F51A22757E}"/>
    <dgm:cxn modelId="{F87F60FF-9F4A-4354-8A2D-DE82FF92A04C}" srcId="{F2001CEB-5E6B-47B9-9069-C20FA4AC3212}" destId="{1E15B06C-8198-4BC6-8763-EB0070033434}" srcOrd="0" destOrd="0" parTransId="{E3F5BA24-B5C5-41BA-ACD9-6753F35401E3}" sibTransId="{D125B291-6C28-450B-B0E9-095B417FF6E7}"/>
    <dgm:cxn modelId="{F8BB9FFF-3AEF-E741-964A-601A30A91329}" type="presOf" srcId="{FBA41484-5F91-4EA3-B89D-01C71C111741}" destId="{B4D27297-30C6-FA49-99BE-514D09AFB7FB}" srcOrd="0" destOrd="0" presId="urn:microsoft.com/office/officeart/2005/8/layout/chevron1"/>
    <dgm:cxn modelId="{93362839-BAEC-9247-944E-AEAB7FC0C503}" type="presParOf" srcId="{BCEA5F37-128A-D648-9EBE-556444038D94}" destId="{FED1765E-CA55-3C41-B51C-C5DCE3B2A405}" srcOrd="0" destOrd="0" presId="urn:microsoft.com/office/officeart/2005/8/layout/chevron1"/>
    <dgm:cxn modelId="{9D303790-40CA-7344-BAEE-54C1E1B9105B}" type="presParOf" srcId="{FED1765E-CA55-3C41-B51C-C5DCE3B2A405}" destId="{B31EA236-B077-104D-A3AE-A82C87966B0D}" srcOrd="0" destOrd="0" presId="urn:microsoft.com/office/officeart/2005/8/layout/chevron1"/>
    <dgm:cxn modelId="{DBC26F0F-4A9A-8F4A-AE22-E14888E8E88E}" type="presParOf" srcId="{FED1765E-CA55-3C41-B51C-C5DCE3B2A405}" destId="{F6A63908-1BEC-3E48-879F-F186FAF13814}" srcOrd="1" destOrd="0" presId="urn:microsoft.com/office/officeart/2005/8/layout/chevron1"/>
    <dgm:cxn modelId="{F49D240C-BE7F-604D-BD4D-FB7EB8B71FC3}" type="presParOf" srcId="{BCEA5F37-128A-D648-9EBE-556444038D94}" destId="{80EF1461-2747-7D45-AD94-C1790BC38B29}" srcOrd="1" destOrd="0" presId="urn:microsoft.com/office/officeart/2005/8/layout/chevron1"/>
    <dgm:cxn modelId="{C7E6E998-78A8-9342-BEDB-AAD0D0E22E82}" type="presParOf" srcId="{BCEA5F37-128A-D648-9EBE-556444038D94}" destId="{98E9FF1A-F39F-6D46-991C-E88271345EBB}" srcOrd="2" destOrd="0" presId="urn:microsoft.com/office/officeart/2005/8/layout/chevron1"/>
    <dgm:cxn modelId="{0EE89E9B-DCF5-3C42-A6EE-81B0C86990A6}" type="presParOf" srcId="{98E9FF1A-F39F-6D46-991C-E88271345EBB}" destId="{8717178E-6F9F-5941-8CB5-B9384E90F6BF}" srcOrd="0" destOrd="0" presId="urn:microsoft.com/office/officeart/2005/8/layout/chevron1"/>
    <dgm:cxn modelId="{FB5280E3-F610-C043-A2DD-8EE7E3DD8E5A}" type="presParOf" srcId="{98E9FF1A-F39F-6D46-991C-E88271345EBB}" destId="{78D30842-9617-B042-B520-EEF1C3728BB9}" srcOrd="1" destOrd="0" presId="urn:microsoft.com/office/officeart/2005/8/layout/chevron1"/>
    <dgm:cxn modelId="{CE21F493-74DD-B74F-B56A-438BB3A43D87}" type="presParOf" srcId="{BCEA5F37-128A-D648-9EBE-556444038D94}" destId="{89F898BD-2EB7-D740-83B8-3DC16BEFC1D3}" srcOrd="3" destOrd="0" presId="urn:microsoft.com/office/officeart/2005/8/layout/chevron1"/>
    <dgm:cxn modelId="{7745AFF7-9385-3A44-83BA-921E4E763D20}" type="presParOf" srcId="{BCEA5F37-128A-D648-9EBE-556444038D94}" destId="{9806E2CB-0C51-4D42-B613-2F7C0C730975}" srcOrd="4" destOrd="0" presId="urn:microsoft.com/office/officeart/2005/8/layout/chevron1"/>
    <dgm:cxn modelId="{F5CD82D8-A2A5-5448-8684-F8EC420D8A73}" type="presParOf" srcId="{9806E2CB-0C51-4D42-B613-2F7C0C730975}" destId="{67FCE1F4-6B64-A747-AEE5-DF66EDA21F8F}" srcOrd="0" destOrd="0" presId="urn:microsoft.com/office/officeart/2005/8/layout/chevron1"/>
    <dgm:cxn modelId="{C9B8E71F-6EC1-2C4E-AA50-674256C23140}" type="presParOf" srcId="{9806E2CB-0C51-4D42-B613-2F7C0C730975}" destId="{B4D27297-30C6-FA49-99BE-514D09AFB7FB}"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7A306EB-AC0C-4B29-9210-98F4082B0E83}" type="doc">
      <dgm:prSet loTypeId="urn:microsoft.com/office/officeart/2005/8/layout/chevron1" loCatId="process" qsTypeId="urn:microsoft.com/office/officeart/2005/8/quickstyle/simple1" qsCatId="simple" csTypeId="urn:microsoft.com/office/officeart/2005/8/colors/colorful1" csCatId="colorful"/>
      <dgm:spPr/>
      <dgm:t>
        <a:bodyPr/>
        <a:lstStyle/>
        <a:p>
          <a:endParaRPr lang="en-US"/>
        </a:p>
      </dgm:t>
    </dgm:pt>
    <dgm:pt modelId="{8F0772CB-ABA7-4578-A3B0-65DE49B50489}">
      <dgm:prSet/>
      <dgm:spPr/>
      <dgm:t>
        <a:bodyPr/>
        <a:lstStyle/>
        <a:p>
          <a:r>
            <a:rPr lang="en-US"/>
            <a:t>Continuous Integration</a:t>
          </a:r>
        </a:p>
      </dgm:t>
    </dgm:pt>
    <dgm:pt modelId="{4D643E11-FAD9-4EFE-B2F3-7719EDFF344A}" type="parTrans" cxnId="{48A815C7-4CF9-465C-AE7C-6A5C7AE77F2D}">
      <dgm:prSet/>
      <dgm:spPr/>
      <dgm:t>
        <a:bodyPr/>
        <a:lstStyle/>
        <a:p>
          <a:endParaRPr lang="en-US"/>
        </a:p>
      </dgm:t>
    </dgm:pt>
    <dgm:pt modelId="{F87FC72E-DBAF-4153-A077-EDA738CC144C}" type="sibTrans" cxnId="{48A815C7-4CF9-465C-AE7C-6A5C7AE77F2D}">
      <dgm:prSet/>
      <dgm:spPr/>
      <dgm:t>
        <a:bodyPr/>
        <a:lstStyle/>
        <a:p>
          <a:endParaRPr lang="en-US"/>
        </a:p>
      </dgm:t>
    </dgm:pt>
    <dgm:pt modelId="{29A8834C-57F9-4422-8A9F-1FDDCAF63237}">
      <dgm:prSet/>
      <dgm:spPr/>
      <dgm:t>
        <a:bodyPr/>
        <a:lstStyle/>
        <a:p>
          <a:r>
            <a:rPr lang="en-US"/>
            <a:t>GitHub Actions</a:t>
          </a:r>
        </a:p>
      </dgm:t>
    </dgm:pt>
    <dgm:pt modelId="{7F083F07-3EDE-4379-AF49-20640724A239}" type="parTrans" cxnId="{B5744968-5FFF-4CEC-A825-44AFED5649CD}">
      <dgm:prSet/>
      <dgm:spPr/>
      <dgm:t>
        <a:bodyPr/>
        <a:lstStyle/>
        <a:p>
          <a:endParaRPr lang="en-US"/>
        </a:p>
      </dgm:t>
    </dgm:pt>
    <dgm:pt modelId="{82797B62-4796-43E8-992B-EF372C3677D8}" type="sibTrans" cxnId="{B5744968-5FFF-4CEC-A825-44AFED5649CD}">
      <dgm:prSet/>
      <dgm:spPr/>
      <dgm:t>
        <a:bodyPr/>
        <a:lstStyle/>
        <a:p>
          <a:endParaRPr lang="en-US"/>
        </a:p>
      </dgm:t>
    </dgm:pt>
    <dgm:pt modelId="{95EE413A-6A16-4BA3-9897-C11C9F977992}">
      <dgm:prSet/>
      <dgm:spPr/>
      <dgm:t>
        <a:bodyPr/>
        <a:lstStyle/>
        <a:p>
          <a:r>
            <a:rPr lang="en-US"/>
            <a:t>Azure DevOps Pipelines</a:t>
          </a:r>
        </a:p>
      </dgm:t>
    </dgm:pt>
    <dgm:pt modelId="{047A1CE8-8F5A-4315-B99E-55829EBF3601}" type="parTrans" cxnId="{F32F90B5-8FF3-46F3-92D8-8EA3E56DE060}">
      <dgm:prSet/>
      <dgm:spPr/>
      <dgm:t>
        <a:bodyPr/>
        <a:lstStyle/>
        <a:p>
          <a:endParaRPr lang="en-US"/>
        </a:p>
      </dgm:t>
    </dgm:pt>
    <dgm:pt modelId="{0009B882-FBBF-42C1-A102-6AD050C1870D}" type="sibTrans" cxnId="{F32F90B5-8FF3-46F3-92D8-8EA3E56DE060}">
      <dgm:prSet/>
      <dgm:spPr/>
      <dgm:t>
        <a:bodyPr/>
        <a:lstStyle/>
        <a:p>
          <a:endParaRPr lang="en-US"/>
        </a:p>
      </dgm:t>
    </dgm:pt>
    <dgm:pt modelId="{739AB626-40F7-4BE7-BC04-2560FBD7F995}">
      <dgm:prSet/>
      <dgm:spPr/>
      <dgm:t>
        <a:bodyPr/>
        <a:lstStyle/>
        <a:p>
          <a:r>
            <a:rPr lang="en-US"/>
            <a:t>Jenkins</a:t>
          </a:r>
        </a:p>
      </dgm:t>
    </dgm:pt>
    <dgm:pt modelId="{604650F6-E965-4BE0-BA0B-27DC1408213B}" type="parTrans" cxnId="{A3808799-8325-4A52-80C2-CED03F51AB4F}">
      <dgm:prSet/>
      <dgm:spPr/>
      <dgm:t>
        <a:bodyPr/>
        <a:lstStyle/>
        <a:p>
          <a:endParaRPr lang="en-US"/>
        </a:p>
      </dgm:t>
    </dgm:pt>
    <dgm:pt modelId="{6B5C0B9B-C45A-4AF8-84C7-7F81AD27147D}" type="sibTrans" cxnId="{A3808799-8325-4A52-80C2-CED03F51AB4F}">
      <dgm:prSet/>
      <dgm:spPr/>
      <dgm:t>
        <a:bodyPr/>
        <a:lstStyle/>
        <a:p>
          <a:endParaRPr lang="en-US"/>
        </a:p>
      </dgm:t>
    </dgm:pt>
    <dgm:pt modelId="{0889701A-25E1-4BE8-8369-91A169CC1331}">
      <dgm:prSet/>
      <dgm:spPr/>
      <dgm:t>
        <a:bodyPr/>
        <a:lstStyle/>
        <a:p>
          <a:r>
            <a:rPr lang="en-US" dirty="0"/>
            <a:t>Travis CI </a:t>
          </a:r>
        </a:p>
      </dgm:t>
    </dgm:pt>
    <dgm:pt modelId="{B929E102-B5D2-469A-9943-05514B1EAD73}" type="parTrans" cxnId="{39F768E1-CFEF-4ACA-8D77-AA0ABCF98F64}">
      <dgm:prSet/>
      <dgm:spPr/>
      <dgm:t>
        <a:bodyPr/>
        <a:lstStyle/>
        <a:p>
          <a:endParaRPr lang="en-US"/>
        </a:p>
      </dgm:t>
    </dgm:pt>
    <dgm:pt modelId="{BDC125EE-036A-4B07-93D3-5C7BB5CADF52}" type="sibTrans" cxnId="{39F768E1-CFEF-4ACA-8D77-AA0ABCF98F64}">
      <dgm:prSet/>
      <dgm:spPr/>
      <dgm:t>
        <a:bodyPr/>
        <a:lstStyle/>
        <a:p>
          <a:endParaRPr lang="en-US"/>
        </a:p>
      </dgm:t>
    </dgm:pt>
    <dgm:pt modelId="{A946221F-CEFF-E14C-8940-3EA9502AF477}" type="pres">
      <dgm:prSet presAssocID="{77A306EB-AC0C-4B29-9210-98F4082B0E83}" presName="Name0" presStyleCnt="0">
        <dgm:presLayoutVars>
          <dgm:dir/>
          <dgm:animLvl val="lvl"/>
          <dgm:resizeHandles val="exact"/>
        </dgm:presLayoutVars>
      </dgm:prSet>
      <dgm:spPr/>
    </dgm:pt>
    <dgm:pt modelId="{97CB7C16-D2C5-134A-9FD0-9C595940531C}" type="pres">
      <dgm:prSet presAssocID="{8F0772CB-ABA7-4578-A3B0-65DE49B50489}" presName="composite" presStyleCnt="0"/>
      <dgm:spPr/>
    </dgm:pt>
    <dgm:pt modelId="{D909ED99-6630-EB4C-AE7E-01B23313E9CC}" type="pres">
      <dgm:prSet presAssocID="{8F0772CB-ABA7-4578-A3B0-65DE49B50489}" presName="parTx" presStyleLbl="node1" presStyleIdx="0" presStyleCnt="1">
        <dgm:presLayoutVars>
          <dgm:chMax val="0"/>
          <dgm:chPref val="0"/>
          <dgm:bulletEnabled val="1"/>
        </dgm:presLayoutVars>
      </dgm:prSet>
      <dgm:spPr/>
    </dgm:pt>
    <dgm:pt modelId="{2F58C5D6-85D9-354E-8046-317F1F3E6E0F}" type="pres">
      <dgm:prSet presAssocID="{8F0772CB-ABA7-4578-A3B0-65DE49B50489}" presName="desTx" presStyleLbl="revTx" presStyleIdx="0" presStyleCnt="1">
        <dgm:presLayoutVars>
          <dgm:bulletEnabled val="1"/>
        </dgm:presLayoutVars>
      </dgm:prSet>
      <dgm:spPr/>
    </dgm:pt>
  </dgm:ptLst>
  <dgm:cxnLst>
    <dgm:cxn modelId="{5980192C-CF3F-6542-879B-BE8B06FC70E5}" type="presOf" srcId="{95EE413A-6A16-4BA3-9897-C11C9F977992}" destId="{2F58C5D6-85D9-354E-8046-317F1F3E6E0F}" srcOrd="0" destOrd="1" presId="urn:microsoft.com/office/officeart/2005/8/layout/chevron1"/>
    <dgm:cxn modelId="{B1865B55-27BD-9E48-97B1-1859E95C1991}" type="presOf" srcId="{29A8834C-57F9-4422-8A9F-1FDDCAF63237}" destId="{2F58C5D6-85D9-354E-8046-317F1F3E6E0F}" srcOrd="0" destOrd="0" presId="urn:microsoft.com/office/officeart/2005/8/layout/chevron1"/>
    <dgm:cxn modelId="{B5744968-5FFF-4CEC-A825-44AFED5649CD}" srcId="{8F0772CB-ABA7-4578-A3B0-65DE49B50489}" destId="{29A8834C-57F9-4422-8A9F-1FDDCAF63237}" srcOrd="0" destOrd="0" parTransId="{7F083F07-3EDE-4379-AF49-20640724A239}" sibTransId="{82797B62-4796-43E8-992B-EF372C3677D8}"/>
    <dgm:cxn modelId="{3EA4FE7F-1E5A-B749-A7A4-2A4DBB35D50B}" type="presOf" srcId="{8F0772CB-ABA7-4578-A3B0-65DE49B50489}" destId="{D909ED99-6630-EB4C-AE7E-01B23313E9CC}" srcOrd="0" destOrd="0" presId="urn:microsoft.com/office/officeart/2005/8/layout/chevron1"/>
    <dgm:cxn modelId="{A5CBC38D-7717-1B47-8626-2DF00387EC8E}" type="presOf" srcId="{77A306EB-AC0C-4B29-9210-98F4082B0E83}" destId="{A946221F-CEFF-E14C-8940-3EA9502AF477}" srcOrd="0" destOrd="0" presId="urn:microsoft.com/office/officeart/2005/8/layout/chevron1"/>
    <dgm:cxn modelId="{CFD2CF8D-04CD-C848-8342-07AD403579E7}" type="presOf" srcId="{739AB626-40F7-4BE7-BC04-2560FBD7F995}" destId="{2F58C5D6-85D9-354E-8046-317F1F3E6E0F}" srcOrd="0" destOrd="2" presId="urn:microsoft.com/office/officeart/2005/8/layout/chevron1"/>
    <dgm:cxn modelId="{9F7D9893-2C0F-174A-9574-5915E33DC0BE}" type="presOf" srcId="{0889701A-25E1-4BE8-8369-91A169CC1331}" destId="{2F58C5D6-85D9-354E-8046-317F1F3E6E0F}" srcOrd="0" destOrd="3" presId="urn:microsoft.com/office/officeart/2005/8/layout/chevron1"/>
    <dgm:cxn modelId="{A3808799-8325-4A52-80C2-CED03F51AB4F}" srcId="{8F0772CB-ABA7-4578-A3B0-65DE49B50489}" destId="{739AB626-40F7-4BE7-BC04-2560FBD7F995}" srcOrd="2" destOrd="0" parTransId="{604650F6-E965-4BE0-BA0B-27DC1408213B}" sibTransId="{6B5C0B9B-C45A-4AF8-84C7-7F81AD27147D}"/>
    <dgm:cxn modelId="{F32F90B5-8FF3-46F3-92D8-8EA3E56DE060}" srcId="{8F0772CB-ABA7-4578-A3B0-65DE49B50489}" destId="{95EE413A-6A16-4BA3-9897-C11C9F977992}" srcOrd="1" destOrd="0" parTransId="{047A1CE8-8F5A-4315-B99E-55829EBF3601}" sibTransId="{0009B882-FBBF-42C1-A102-6AD050C1870D}"/>
    <dgm:cxn modelId="{48A815C7-4CF9-465C-AE7C-6A5C7AE77F2D}" srcId="{77A306EB-AC0C-4B29-9210-98F4082B0E83}" destId="{8F0772CB-ABA7-4578-A3B0-65DE49B50489}" srcOrd="0" destOrd="0" parTransId="{4D643E11-FAD9-4EFE-B2F3-7719EDFF344A}" sibTransId="{F87FC72E-DBAF-4153-A077-EDA738CC144C}"/>
    <dgm:cxn modelId="{39F768E1-CFEF-4ACA-8D77-AA0ABCF98F64}" srcId="{8F0772CB-ABA7-4578-A3B0-65DE49B50489}" destId="{0889701A-25E1-4BE8-8369-91A169CC1331}" srcOrd="3" destOrd="0" parTransId="{B929E102-B5D2-469A-9943-05514B1EAD73}" sibTransId="{BDC125EE-036A-4B07-93D3-5C7BB5CADF52}"/>
    <dgm:cxn modelId="{FD33903C-A321-8F47-AEA2-7916B797B6A2}" type="presParOf" srcId="{A946221F-CEFF-E14C-8940-3EA9502AF477}" destId="{97CB7C16-D2C5-134A-9FD0-9C595940531C}" srcOrd="0" destOrd="0" presId="urn:microsoft.com/office/officeart/2005/8/layout/chevron1"/>
    <dgm:cxn modelId="{92AF554E-DFA2-AA43-AF84-179A3BDED17D}" type="presParOf" srcId="{97CB7C16-D2C5-134A-9FD0-9C595940531C}" destId="{D909ED99-6630-EB4C-AE7E-01B23313E9CC}" srcOrd="0" destOrd="0" presId="urn:microsoft.com/office/officeart/2005/8/layout/chevron1"/>
    <dgm:cxn modelId="{4E219A9A-B4E6-004B-86C7-A8D962F7ED2B}" type="presParOf" srcId="{97CB7C16-D2C5-134A-9FD0-9C595940531C}" destId="{2F58C5D6-85D9-354E-8046-317F1F3E6E0F}"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3849E29-B16F-4F1D-8507-2BC2F9E70FD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F39AE2-8ABB-4A48-9FFD-4A92976370E6}">
      <dgm:prSet/>
      <dgm:spPr/>
      <dgm:t>
        <a:bodyPr/>
        <a:lstStyle/>
        <a:p>
          <a:r>
            <a:rPr lang="en-US" b="1"/>
            <a:t>Stress testing </a:t>
          </a:r>
          <a:r>
            <a:rPr lang="en-US"/>
            <a:t>– test beyond the normal limits of a system </a:t>
          </a:r>
        </a:p>
      </dgm:t>
    </dgm:pt>
    <dgm:pt modelId="{FC48F0A0-11B8-4D5F-ABE9-1AB5A3250CB9}" type="parTrans" cxnId="{79A26225-C894-4577-ABDE-8C0B01BCBF02}">
      <dgm:prSet/>
      <dgm:spPr/>
      <dgm:t>
        <a:bodyPr/>
        <a:lstStyle/>
        <a:p>
          <a:endParaRPr lang="en-US"/>
        </a:p>
      </dgm:t>
    </dgm:pt>
    <dgm:pt modelId="{B7420623-3FE0-4C60-9E3D-855FA9DC5955}" type="sibTrans" cxnId="{79A26225-C894-4577-ABDE-8C0B01BCBF02}">
      <dgm:prSet/>
      <dgm:spPr/>
      <dgm:t>
        <a:bodyPr/>
        <a:lstStyle/>
        <a:p>
          <a:endParaRPr lang="en-US"/>
        </a:p>
      </dgm:t>
    </dgm:pt>
    <dgm:pt modelId="{E3F130BB-5953-4F1C-9E21-7E2C6195193A}">
      <dgm:prSet/>
      <dgm:spPr/>
      <dgm:t>
        <a:bodyPr/>
        <a:lstStyle/>
        <a:p>
          <a:r>
            <a:rPr lang="en-US"/>
            <a:t>e.g. use bots to test a server’s functionality during high loads </a:t>
          </a:r>
        </a:p>
      </dgm:t>
    </dgm:pt>
    <dgm:pt modelId="{52BA031E-EA23-4808-B820-1DB9CC1A72A4}" type="parTrans" cxnId="{761233BA-0C89-4CF4-8278-22B717BD050F}">
      <dgm:prSet/>
      <dgm:spPr/>
      <dgm:t>
        <a:bodyPr/>
        <a:lstStyle/>
        <a:p>
          <a:endParaRPr lang="en-US"/>
        </a:p>
      </dgm:t>
    </dgm:pt>
    <dgm:pt modelId="{242783C9-BEC8-4E32-9852-C31370B4973F}" type="sibTrans" cxnId="{761233BA-0C89-4CF4-8278-22B717BD050F}">
      <dgm:prSet/>
      <dgm:spPr/>
      <dgm:t>
        <a:bodyPr/>
        <a:lstStyle/>
        <a:p>
          <a:endParaRPr lang="en-US"/>
        </a:p>
      </dgm:t>
    </dgm:pt>
    <dgm:pt modelId="{53DA51BF-9176-4669-A2F5-89924517D31E}">
      <dgm:prSet/>
      <dgm:spPr/>
      <dgm:t>
        <a:bodyPr/>
        <a:lstStyle/>
        <a:p>
          <a:r>
            <a:rPr lang="en-US" b="1"/>
            <a:t>Volume testing </a:t>
          </a:r>
          <a:r>
            <a:rPr lang="en-US"/>
            <a:t>– test with large volumes of data</a:t>
          </a:r>
        </a:p>
      </dgm:t>
    </dgm:pt>
    <dgm:pt modelId="{933FC090-9C78-44AF-81A7-39CCAAECF471}" type="parTrans" cxnId="{4625F26B-82F6-479B-9EE8-1EC779455C49}">
      <dgm:prSet/>
      <dgm:spPr/>
      <dgm:t>
        <a:bodyPr/>
        <a:lstStyle/>
        <a:p>
          <a:endParaRPr lang="en-US"/>
        </a:p>
      </dgm:t>
    </dgm:pt>
    <dgm:pt modelId="{F5B6DFBB-0399-4590-9A1A-308BFCE5194D}" type="sibTrans" cxnId="{4625F26B-82F6-479B-9EE8-1EC779455C49}">
      <dgm:prSet/>
      <dgm:spPr/>
      <dgm:t>
        <a:bodyPr/>
        <a:lstStyle/>
        <a:p>
          <a:endParaRPr lang="en-US"/>
        </a:p>
      </dgm:t>
    </dgm:pt>
    <dgm:pt modelId="{7079E270-E9A5-4F81-91B8-7793387B59AB}">
      <dgm:prSet/>
      <dgm:spPr/>
      <dgm:t>
        <a:bodyPr/>
        <a:lstStyle/>
        <a:p>
          <a:r>
            <a:rPr lang="en-US" b="1"/>
            <a:t>Compatibility testing</a:t>
          </a:r>
          <a:r>
            <a:rPr lang="en-US"/>
            <a:t> – test with older versions of software to ensure backwards compatibility</a:t>
          </a:r>
        </a:p>
      </dgm:t>
    </dgm:pt>
    <dgm:pt modelId="{E955022E-6C71-403F-B8B7-E00CCF88C699}" type="parTrans" cxnId="{B2D7C4B5-371E-410D-B890-3D712C686FE2}">
      <dgm:prSet/>
      <dgm:spPr/>
      <dgm:t>
        <a:bodyPr/>
        <a:lstStyle/>
        <a:p>
          <a:endParaRPr lang="en-US"/>
        </a:p>
      </dgm:t>
    </dgm:pt>
    <dgm:pt modelId="{943C199F-2FA1-4E0E-8D6C-ED009EC6C4F0}" type="sibTrans" cxnId="{B2D7C4B5-371E-410D-B890-3D712C686FE2}">
      <dgm:prSet/>
      <dgm:spPr/>
      <dgm:t>
        <a:bodyPr/>
        <a:lstStyle/>
        <a:p>
          <a:endParaRPr lang="en-US"/>
        </a:p>
      </dgm:t>
    </dgm:pt>
    <dgm:pt modelId="{52998D9F-6759-411A-ACB3-0390580DB4DA}">
      <dgm:prSet/>
      <dgm:spPr/>
      <dgm:t>
        <a:bodyPr/>
        <a:lstStyle/>
        <a:p>
          <a:r>
            <a:rPr lang="en-US" b="1"/>
            <a:t>Timing testing</a:t>
          </a:r>
          <a:r>
            <a:rPr lang="en-US"/>
            <a:t> – test response times </a:t>
          </a:r>
        </a:p>
      </dgm:t>
    </dgm:pt>
    <dgm:pt modelId="{B4A4A803-B994-454B-9563-FD698B84F7BB}" type="parTrans" cxnId="{C87BD2E3-6FFC-484B-AB80-15D63E1CBFB9}">
      <dgm:prSet/>
      <dgm:spPr/>
      <dgm:t>
        <a:bodyPr/>
        <a:lstStyle/>
        <a:p>
          <a:endParaRPr lang="en-US"/>
        </a:p>
      </dgm:t>
    </dgm:pt>
    <dgm:pt modelId="{799C0BC7-D66A-41FB-8E57-0EDF13BB094F}" type="sibTrans" cxnId="{C87BD2E3-6FFC-484B-AB80-15D63E1CBFB9}">
      <dgm:prSet/>
      <dgm:spPr/>
      <dgm:t>
        <a:bodyPr/>
        <a:lstStyle/>
        <a:p>
          <a:endParaRPr lang="en-US"/>
        </a:p>
      </dgm:t>
    </dgm:pt>
    <dgm:pt modelId="{245C573C-2C0A-40E3-BF03-E5610B91B9E0}">
      <dgm:prSet/>
      <dgm:spPr/>
      <dgm:t>
        <a:bodyPr/>
        <a:lstStyle/>
        <a:p>
          <a:r>
            <a:rPr lang="en-US" b="1"/>
            <a:t>Security testing</a:t>
          </a:r>
          <a:r>
            <a:rPr lang="en-US"/>
            <a:t> – attempt to violate software security, test how system responds </a:t>
          </a:r>
        </a:p>
      </dgm:t>
    </dgm:pt>
    <dgm:pt modelId="{455C571F-7225-430D-9529-0817B70B41F9}" type="parTrans" cxnId="{4A984691-AA66-45A8-B78B-6B82361DCEF8}">
      <dgm:prSet/>
      <dgm:spPr/>
      <dgm:t>
        <a:bodyPr/>
        <a:lstStyle/>
        <a:p>
          <a:endParaRPr lang="en-US"/>
        </a:p>
      </dgm:t>
    </dgm:pt>
    <dgm:pt modelId="{84882E62-B7D8-452F-BC19-540F49A8936B}" type="sibTrans" cxnId="{4A984691-AA66-45A8-B78B-6B82361DCEF8}">
      <dgm:prSet/>
      <dgm:spPr/>
      <dgm:t>
        <a:bodyPr/>
        <a:lstStyle/>
        <a:p>
          <a:endParaRPr lang="en-US"/>
        </a:p>
      </dgm:t>
    </dgm:pt>
    <dgm:pt modelId="{6A374834-98EB-4F4F-BDDC-03248D7FFAC6}">
      <dgm:prSet/>
      <dgm:spPr/>
      <dgm:t>
        <a:bodyPr/>
        <a:lstStyle/>
        <a:p>
          <a:r>
            <a:rPr lang="en-US" b="1"/>
            <a:t>Recovery testing </a:t>
          </a:r>
          <a:r>
            <a:rPr lang="en-US"/>
            <a:t>– test how system responds to errors or lack of data etc. </a:t>
          </a:r>
        </a:p>
      </dgm:t>
    </dgm:pt>
    <dgm:pt modelId="{A4A28C1B-FE8C-42AE-ADFC-495C272BB5DD}" type="parTrans" cxnId="{43EE832D-F9B9-4C11-A332-D4535CB69AEF}">
      <dgm:prSet/>
      <dgm:spPr/>
      <dgm:t>
        <a:bodyPr/>
        <a:lstStyle/>
        <a:p>
          <a:endParaRPr lang="en-US"/>
        </a:p>
      </dgm:t>
    </dgm:pt>
    <dgm:pt modelId="{AAC21F13-4902-43A9-AF93-89553BBBB4FF}" type="sibTrans" cxnId="{43EE832D-F9B9-4C11-A332-D4535CB69AEF}">
      <dgm:prSet/>
      <dgm:spPr/>
      <dgm:t>
        <a:bodyPr/>
        <a:lstStyle/>
        <a:p>
          <a:endParaRPr lang="en-US"/>
        </a:p>
      </dgm:t>
    </dgm:pt>
    <dgm:pt modelId="{A35E0B10-8549-4C33-BC1C-7B96F42C39D6}" type="pres">
      <dgm:prSet presAssocID="{13849E29-B16F-4F1D-8507-2BC2F9E70FD9}" presName="root" presStyleCnt="0">
        <dgm:presLayoutVars>
          <dgm:dir/>
          <dgm:resizeHandles val="exact"/>
        </dgm:presLayoutVars>
      </dgm:prSet>
      <dgm:spPr/>
    </dgm:pt>
    <dgm:pt modelId="{2A3C6F60-42BF-4C68-8CED-B2F0C283B5E1}" type="pres">
      <dgm:prSet presAssocID="{61F39AE2-8ABB-4A48-9FFD-4A92976370E6}" presName="compNode" presStyleCnt="0"/>
      <dgm:spPr/>
    </dgm:pt>
    <dgm:pt modelId="{40E8647A-2102-4720-AD27-8BA47C51C90B}" type="pres">
      <dgm:prSet presAssocID="{61F39AE2-8ABB-4A48-9FFD-4A92976370E6}" presName="bgRect" presStyleLbl="bgShp" presStyleIdx="0" presStyleCnt="6"/>
      <dgm:spPr/>
    </dgm:pt>
    <dgm:pt modelId="{9860673A-7741-4CC8-B604-FADBE390BF59}" type="pres">
      <dgm:prSet presAssocID="{61F39AE2-8ABB-4A48-9FFD-4A92976370E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A33C96A-0E0E-4CB0-A4B7-140FF0A75679}" type="pres">
      <dgm:prSet presAssocID="{61F39AE2-8ABB-4A48-9FFD-4A92976370E6}" presName="spaceRect" presStyleCnt="0"/>
      <dgm:spPr/>
    </dgm:pt>
    <dgm:pt modelId="{40A538DB-A8A6-4934-9396-7CFDF61C197B}" type="pres">
      <dgm:prSet presAssocID="{61F39AE2-8ABB-4A48-9FFD-4A92976370E6}" presName="parTx" presStyleLbl="revTx" presStyleIdx="0" presStyleCnt="7">
        <dgm:presLayoutVars>
          <dgm:chMax val="0"/>
          <dgm:chPref val="0"/>
        </dgm:presLayoutVars>
      </dgm:prSet>
      <dgm:spPr/>
    </dgm:pt>
    <dgm:pt modelId="{E8C981E2-A230-44A7-AF1A-1A55E93EED6C}" type="pres">
      <dgm:prSet presAssocID="{61F39AE2-8ABB-4A48-9FFD-4A92976370E6}" presName="desTx" presStyleLbl="revTx" presStyleIdx="1" presStyleCnt="7">
        <dgm:presLayoutVars/>
      </dgm:prSet>
      <dgm:spPr/>
    </dgm:pt>
    <dgm:pt modelId="{02FD8600-BA39-47DC-8D5A-2584C1A5052F}" type="pres">
      <dgm:prSet presAssocID="{B7420623-3FE0-4C60-9E3D-855FA9DC5955}" presName="sibTrans" presStyleCnt="0"/>
      <dgm:spPr/>
    </dgm:pt>
    <dgm:pt modelId="{84648888-334A-4D6B-8328-DC65D04789FD}" type="pres">
      <dgm:prSet presAssocID="{53DA51BF-9176-4669-A2F5-89924517D31E}" presName="compNode" presStyleCnt="0"/>
      <dgm:spPr/>
    </dgm:pt>
    <dgm:pt modelId="{037ED00D-C2D8-4633-9898-FEBAB5CBFF71}" type="pres">
      <dgm:prSet presAssocID="{53DA51BF-9176-4669-A2F5-89924517D31E}" presName="bgRect" presStyleLbl="bgShp" presStyleIdx="1" presStyleCnt="6"/>
      <dgm:spPr/>
    </dgm:pt>
    <dgm:pt modelId="{47EEB688-7E58-4631-85EC-46F018F135DF}" type="pres">
      <dgm:prSet presAssocID="{53DA51BF-9176-4669-A2F5-89924517D31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EE5C42E9-00D5-45EE-A1A5-1CCF5061BF79}" type="pres">
      <dgm:prSet presAssocID="{53DA51BF-9176-4669-A2F5-89924517D31E}" presName="spaceRect" presStyleCnt="0"/>
      <dgm:spPr/>
    </dgm:pt>
    <dgm:pt modelId="{BBCF8EB5-615F-4FD3-A4BA-A60E6413E5E6}" type="pres">
      <dgm:prSet presAssocID="{53DA51BF-9176-4669-A2F5-89924517D31E}" presName="parTx" presStyleLbl="revTx" presStyleIdx="2" presStyleCnt="7">
        <dgm:presLayoutVars>
          <dgm:chMax val="0"/>
          <dgm:chPref val="0"/>
        </dgm:presLayoutVars>
      </dgm:prSet>
      <dgm:spPr/>
    </dgm:pt>
    <dgm:pt modelId="{2664030F-9ABC-4238-AA6D-94DFF0065A49}" type="pres">
      <dgm:prSet presAssocID="{F5B6DFBB-0399-4590-9A1A-308BFCE5194D}" presName="sibTrans" presStyleCnt="0"/>
      <dgm:spPr/>
    </dgm:pt>
    <dgm:pt modelId="{8637035C-86C0-44B2-BB3B-8FAE92A47339}" type="pres">
      <dgm:prSet presAssocID="{7079E270-E9A5-4F81-91B8-7793387B59AB}" presName="compNode" presStyleCnt="0"/>
      <dgm:spPr/>
    </dgm:pt>
    <dgm:pt modelId="{5DF8B751-B032-4066-9B93-C35234E92E90}" type="pres">
      <dgm:prSet presAssocID="{7079E270-E9A5-4F81-91B8-7793387B59AB}" presName="bgRect" presStyleLbl="bgShp" presStyleIdx="2" presStyleCnt="6"/>
      <dgm:spPr/>
    </dgm:pt>
    <dgm:pt modelId="{3A00BDA5-02EA-4E71-985D-1F34A832577E}" type="pres">
      <dgm:prSet presAssocID="{7079E270-E9A5-4F81-91B8-7793387B59A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C435DA6E-8541-468E-BDBA-92D3A1326D93}" type="pres">
      <dgm:prSet presAssocID="{7079E270-E9A5-4F81-91B8-7793387B59AB}" presName="spaceRect" presStyleCnt="0"/>
      <dgm:spPr/>
    </dgm:pt>
    <dgm:pt modelId="{4C8DF821-08E4-4876-88CA-F61D47C08A64}" type="pres">
      <dgm:prSet presAssocID="{7079E270-E9A5-4F81-91B8-7793387B59AB}" presName="parTx" presStyleLbl="revTx" presStyleIdx="3" presStyleCnt="7">
        <dgm:presLayoutVars>
          <dgm:chMax val="0"/>
          <dgm:chPref val="0"/>
        </dgm:presLayoutVars>
      </dgm:prSet>
      <dgm:spPr/>
    </dgm:pt>
    <dgm:pt modelId="{0BCB8455-3243-41C4-A5CE-A970E6B37E46}" type="pres">
      <dgm:prSet presAssocID="{943C199F-2FA1-4E0E-8D6C-ED009EC6C4F0}" presName="sibTrans" presStyleCnt="0"/>
      <dgm:spPr/>
    </dgm:pt>
    <dgm:pt modelId="{15EE651D-EB0B-4090-9A4A-00BC33AD57B2}" type="pres">
      <dgm:prSet presAssocID="{52998D9F-6759-411A-ACB3-0390580DB4DA}" presName="compNode" presStyleCnt="0"/>
      <dgm:spPr/>
    </dgm:pt>
    <dgm:pt modelId="{260E27CF-38F2-44DE-B73A-F2BAFE9ACF44}" type="pres">
      <dgm:prSet presAssocID="{52998D9F-6759-411A-ACB3-0390580DB4DA}" presName="bgRect" presStyleLbl="bgShp" presStyleIdx="3" presStyleCnt="6"/>
      <dgm:spPr/>
    </dgm:pt>
    <dgm:pt modelId="{181313E5-75A8-45C3-8741-D93B9580F781}" type="pres">
      <dgm:prSet presAssocID="{52998D9F-6759-411A-ACB3-0390580DB4D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5E518627-C4B5-49E0-940F-8AD740304EA5}" type="pres">
      <dgm:prSet presAssocID="{52998D9F-6759-411A-ACB3-0390580DB4DA}" presName="spaceRect" presStyleCnt="0"/>
      <dgm:spPr/>
    </dgm:pt>
    <dgm:pt modelId="{66895060-B410-43D9-89CA-36417E460392}" type="pres">
      <dgm:prSet presAssocID="{52998D9F-6759-411A-ACB3-0390580DB4DA}" presName="parTx" presStyleLbl="revTx" presStyleIdx="4" presStyleCnt="7">
        <dgm:presLayoutVars>
          <dgm:chMax val="0"/>
          <dgm:chPref val="0"/>
        </dgm:presLayoutVars>
      </dgm:prSet>
      <dgm:spPr/>
    </dgm:pt>
    <dgm:pt modelId="{A574CABA-2EAE-46E8-97F3-1B11AA8371B1}" type="pres">
      <dgm:prSet presAssocID="{799C0BC7-D66A-41FB-8E57-0EDF13BB094F}" presName="sibTrans" presStyleCnt="0"/>
      <dgm:spPr/>
    </dgm:pt>
    <dgm:pt modelId="{D6B90448-DA58-4B17-A846-EDD3AB626803}" type="pres">
      <dgm:prSet presAssocID="{245C573C-2C0A-40E3-BF03-E5610B91B9E0}" presName="compNode" presStyleCnt="0"/>
      <dgm:spPr/>
    </dgm:pt>
    <dgm:pt modelId="{12D51ECE-1AE0-4086-BAEE-73F712973E3C}" type="pres">
      <dgm:prSet presAssocID="{245C573C-2C0A-40E3-BF03-E5610B91B9E0}" presName="bgRect" presStyleLbl="bgShp" presStyleIdx="4" presStyleCnt="6"/>
      <dgm:spPr/>
    </dgm:pt>
    <dgm:pt modelId="{462B3BE8-A3CF-4F84-A4E9-005FBDBB977D}" type="pres">
      <dgm:prSet presAssocID="{245C573C-2C0A-40E3-BF03-E5610B91B9E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A9D530A1-8D7C-49AD-9923-C403677B884D}" type="pres">
      <dgm:prSet presAssocID="{245C573C-2C0A-40E3-BF03-E5610B91B9E0}" presName="spaceRect" presStyleCnt="0"/>
      <dgm:spPr/>
    </dgm:pt>
    <dgm:pt modelId="{CBA3514D-4AF2-430E-9450-5FC7F137D467}" type="pres">
      <dgm:prSet presAssocID="{245C573C-2C0A-40E3-BF03-E5610B91B9E0}" presName="parTx" presStyleLbl="revTx" presStyleIdx="5" presStyleCnt="7">
        <dgm:presLayoutVars>
          <dgm:chMax val="0"/>
          <dgm:chPref val="0"/>
        </dgm:presLayoutVars>
      </dgm:prSet>
      <dgm:spPr/>
    </dgm:pt>
    <dgm:pt modelId="{AF27F126-4C1B-47D9-855E-605FC8412AD0}" type="pres">
      <dgm:prSet presAssocID="{84882E62-B7D8-452F-BC19-540F49A8936B}" presName="sibTrans" presStyleCnt="0"/>
      <dgm:spPr/>
    </dgm:pt>
    <dgm:pt modelId="{FC86ACED-57EE-4C85-A4F0-AA233B104DFF}" type="pres">
      <dgm:prSet presAssocID="{6A374834-98EB-4F4F-BDDC-03248D7FFAC6}" presName="compNode" presStyleCnt="0"/>
      <dgm:spPr/>
    </dgm:pt>
    <dgm:pt modelId="{DC27006C-CB15-4A59-B3F6-835F3B337AFE}" type="pres">
      <dgm:prSet presAssocID="{6A374834-98EB-4F4F-BDDC-03248D7FFAC6}" presName="bgRect" presStyleLbl="bgShp" presStyleIdx="5" presStyleCnt="6"/>
      <dgm:spPr/>
    </dgm:pt>
    <dgm:pt modelId="{4CE672DC-3A88-4879-89BB-8DE5060695FF}" type="pres">
      <dgm:prSet presAssocID="{6A374834-98EB-4F4F-BDDC-03248D7FFAC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E879A015-ED1B-451F-B3D9-24DDAD22F46B}" type="pres">
      <dgm:prSet presAssocID="{6A374834-98EB-4F4F-BDDC-03248D7FFAC6}" presName="spaceRect" presStyleCnt="0"/>
      <dgm:spPr/>
    </dgm:pt>
    <dgm:pt modelId="{A8C78D7F-58E6-4F94-A70E-B349CCE43D99}" type="pres">
      <dgm:prSet presAssocID="{6A374834-98EB-4F4F-BDDC-03248D7FFAC6}" presName="parTx" presStyleLbl="revTx" presStyleIdx="6" presStyleCnt="7">
        <dgm:presLayoutVars>
          <dgm:chMax val="0"/>
          <dgm:chPref val="0"/>
        </dgm:presLayoutVars>
      </dgm:prSet>
      <dgm:spPr/>
    </dgm:pt>
  </dgm:ptLst>
  <dgm:cxnLst>
    <dgm:cxn modelId="{79A26225-C894-4577-ABDE-8C0B01BCBF02}" srcId="{13849E29-B16F-4F1D-8507-2BC2F9E70FD9}" destId="{61F39AE2-8ABB-4A48-9FFD-4A92976370E6}" srcOrd="0" destOrd="0" parTransId="{FC48F0A0-11B8-4D5F-ABE9-1AB5A3250CB9}" sibTransId="{B7420623-3FE0-4C60-9E3D-855FA9DC5955}"/>
    <dgm:cxn modelId="{43EE832D-F9B9-4C11-A332-D4535CB69AEF}" srcId="{13849E29-B16F-4F1D-8507-2BC2F9E70FD9}" destId="{6A374834-98EB-4F4F-BDDC-03248D7FFAC6}" srcOrd="5" destOrd="0" parTransId="{A4A28C1B-FE8C-42AE-ADFC-495C272BB5DD}" sibTransId="{AAC21F13-4902-43A9-AF93-89553BBBB4FF}"/>
    <dgm:cxn modelId="{2868873A-831F-44E8-B88C-159F446EC2CD}" type="presOf" srcId="{52998D9F-6759-411A-ACB3-0390580DB4DA}" destId="{66895060-B410-43D9-89CA-36417E460392}" srcOrd="0" destOrd="0" presId="urn:microsoft.com/office/officeart/2018/2/layout/IconVerticalSolidList"/>
    <dgm:cxn modelId="{F982F03D-E793-46D1-9BEA-9741639602FE}" type="presOf" srcId="{6A374834-98EB-4F4F-BDDC-03248D7FFAC6}" destId="{A8C78D7F-58E6-4F94-A70E-B349CCE43D99}" srcOrd="0" destOrd="0" presId="urn:microsoft.com/office/officeart/2018/2/layout/IconVerticalSolidList"/>
    <dgm:cxn modelId="{BAA5D064-E862-4602-875E-E5C5D465424A}" type="presOf" srcId="{13849E29-B16F-4F1D-8507-2BC2F9E70FD9}" destId="{A35E0B10-8549-4C33-BC1C-7B96F42C39D6}" srcOrd="0" destOrd="0" presId="urn:microsoft.com/office/officeart/2018/2/layout/IconVerticalSolidList"/>
    <dgm:cxn modelId="{4625F26B-82F6-479B-9EE8-1EC779455C49}" srcId="{13849E29-B16F-4F1D-8507-2BC2F9E70FD9}" destId="{53DA51BF-9176-4669-A2F5-89924517D31E}" srcOrd="1" destOrd="0" parTransId="{933FC090-9C78-44AF-81A7-39CCAAECF471}" sibTransId="{F5B6DFBB-0399-4590-9A1A-308BFCE5194D}"/>
    <dgm:cxn modelId="{44CC0E78-A3B8-4299-9CEA-4CF9B9D5F9B5}" type="presOf" srcId="{53DA51BF-9176-4669-A2F5-89924517D31E}" destId="{BBCF8EB5-615F-4FD3-A4BA-A60E6413E5E6}" srcOrd="0" destOrd="0" presId="urn:microsoft.com/office/officeart/2018/2/layout/IconVerticalSolidList"/>
    <dgm:cxn modelId="{61E4F67E-020D-4025-A157-57A1039DF3B5}" type="presOf" srcId="{7079E270-E9A5-4F81-91B8-7793387B59AB}" destId="{4C8DF821-08E4-4876-88CA-F61D47C08A64}" srcOrd="0" destOrd="0" presId="urn:microsoft.com/office/officeart/2018/2/layout/IconVerticalSolidList"/>
    <dgm:cxn modelId="{4A984691-AA66-45A8-B78B-6B82361DCEF8}" srcId="{13849E29-B16F-4F1D-8507-2BC2F9E70FD9}" destId="{245C573C-2C0A-40E3-BF03-E5610B91B9E0}" srcOrd="4" destOrd="0" parTransId="{455C571F-7225-430D-9529-0817B70B41F9}" sibTransId="{84882E62-B7D8-452F-BC19-540F49A8936B}"/>
    <dgm:cxn modelId="{756892B2-650A-4A56-ACFE-F71B75C3A42A}" type="presOf" srcId="{E3F130BB-5953-4F1C-9E21-7E2C6195193A}" destId="{E8C981E2-A230-44A7-AF1A-1A55E93EED6C}" srcOrd="0" destOrd="0" presId="urn:microsoft.com/office/officeart/2018/2/layout/IconVerticalSolidList"/>
    <dgm:cxn modelId="{B2D7C4B5-371E-410D-B890-3D712C686FE2}" srcId="{13849E29-B16F-4F1D-8507-2BC2F9E70FD9}" destId="{7079E270-E9A5-4F81-91B8-7793387B59AB}" srcOrd="2" destOrd="0" parTransId="{E955022E-6C71-403F-B8B7-E00CCF88C699}" sibTransId="{943C199F-2FA1-4E0E-8D6C-ED009EC6C4F0}"/>
    <dgm:cxn modelId="{761233BA-0C89-4CF4-8278-22B717BD050F}" srcId="{61F39AE2-8ABB-4A48-9FFD-4A92976370E6}" destId="{E3F130BB-5953-4F1C-9E21-7E2C6195193A}" srcOrd="0" destOrd="0" parTransId="{52BA031E-EA23-4808-B820-1DB9CC1A72A4}" sibTransId="{242783C9-BEC8-4E32-9852-C31370B4973F}"/>
    <dgm:cxn modelId="{892C5AC1-57FF-4A70-9430-D0DC662E4702}" type="presOf" srcId="{245C573C-2C0A-40E3-BF03-E5610B91B9E0}" destId="{CBA3514D-4AF2-430E-9450-5FC7F137D467}" srcOrd="0" destOrd="0" presId="urn:microsoft.com/office/officeart/2018/2/layout/IconVerticalSolidList"/>
    <dgm:cxn modelId="{C87BD2E3-6FFC-484B-AB80-15D63E1CBFB9}" srcId="{13849E29-B16F-4F1D-8507-2BC2F9E70FD9}" destId="{52998D9F-6759-411A-ACB3-0390580DB4DA}" srcOrd="3" destOrd="0" parTransId="{B4A4A803-B994-454B-9563-FD698B84F7BB}" sibTransId="{799C0BC7-D66A-41FB-8E57-0EDF13BB094F}"/>
    <dgm:cxn modelId="{51D61BEA-01CA-472D-A7E0-F53323FE49CE}" type="presOf" srcId="{61F39AE2-8ABB-4A48-9FFD-4A92976370E6}" destId="{40A538DB-A8A6-4934-9396-7CFDF61C197B}" srcOrd="0" destOrd="0" presId="urn:microsoft.com/office/officeart/2018/2/layout/IconVerticalSolidList"/>
    <dgm:cxn modelId="{AD350C87-16C6-4C95-889F-2E2CCB7A64C8}" type="presParOf" srcId="{A35E0B10-8549-4C33-BC1C-7B96F42C39D6}" destId="{2A3C6F60-42BF-4C68-8CED-B2F0C283B5E1}" srcOrd="0" destOrd="0" presId="urn:microsoft.com/office/officeart/2018/2/layout/IconVerticalSolidList"/>
    <dgm:cxn modelId="{FE42EA04-BCA9-4CA9-B253-CB69A1ADFBBC}" type="presParOf" srcId="{2A3C6F60-42BF-4C68-8CED-B2F0C283B5E1}" destId="{40E8647A-2102-4720-AD27-8BA47C51C90B}" srcOrd="0" destOrd="0" presId="urn:microsoft.com/office/officeart/2018/2/layout/IconVerticalSolidList"/>
    <dgm:cxn modelId="{A202AA56-8C6E-438D-A406-FEE7C8D46FF6}" type="presParOf" srcId="{2A3C6F60-42BF-4C68-8CED-B2F0C283B5E1}" destId="{9860673A-7741-4CC8-B604-FADBE390BF59}" srcOrd="1" destOrd="0" presId="urn:microsoft.com/office/officeart/2018/2/layout/IconVerticalSolidList"/>
    <dgm:cxn modelId="{F7280119-9196-4B58-8598-94234E802F35}" type="presParOf" srcId="{2A3C6F60-42BF-4C68-8CED-B2F0C283B5E1}" destId="{7A33C96A-0E0E-4CB0-A4B7-140FF0A75679}" srcOrd="2" destOrd="0" presId="urn:microsoft.com/office/officeart/2018/2/layout/IconVerticalSolidList"/>
    <dgm:cxn modelId="{8F039814-5F63-4280-BD50-FBD417403D2D}" type="presParOf" srcId="{2A3C6F60-42BF-4C68-8CED-B2F0C283B5E1}" destId="{40A538DB-A8A6-4934-9396-7CFDF61C197B}" srcOrd="3" destOrd="0" presId="urn:microsoft.com/office/officeart/2018/2/layout/IconVerticalSolidList"/>
    <dgm:cxn modelId="{1B2644FE-C61C-488A-9CBA-35AD0E294D19}" type="presParOf" srcId="{2A3C6F60-42BF-4C68-8CED-B2F0C283B5E1}" destId="{E8C981E2-A230-44A7-AF1A-1A55E93EED6C}" srcOrd="4" destOrd="0" presId="urn:microsoft.com/office/officeart/2018/2/layout/IconVerticalSolidList"/>
    <dgm:cxn modelId="{383F139A-278E-4CC8-AF73-3D75700DCAAA}" type="presParOf" srcId="{A35E0B10-8549-4C33-BC1C-7B96F42C39D6}" destId="{02FD8600-BA39-47DC-8D5A-2584C1A5052F}" srcOrd="1" destOrd="0" presId="urn:microsoft.com/office/officeart/2018/2/layout/IconVerticalSolidList"/>
    <dgm:cxn modelId="{6D7CEBE9-C31A-484C-9668-88BF865B2EA6}" type="presParOf" srcId="{A35E0B10-8549-4C33-BC1C-7B96F42C39D6}" destId="{84648888-334A-4D6B-8328-DC65D04789FD}" srcOrd="2" destOrd="0" presId="urn:microsoft.com/office/officeart/2018/2/layout/IconVerticalSolidList"/>
    <dgm:cxn modelId="{4EDE1D1A-E4D5-4B66-A8A1-427A754BF2C2}" type="presParOf" srcId="{84648888-334A-4D6B-8328-DC65D04789FD}" destId="{037ED00D-C2D8-4633-9898-FEBAB5CBFF71}" srcOrd="0" destOrd="0" presId="urn:microsoft.com/office/officeart/2018/2/layout/IconVerticalSolidList"/>
    <dgm:cxn modelId="{12FEE403-4FF5-4B30-8975-5D5AFE7F69D0}" type="presParOf" srcId="{84648888-334A-4D6B-8328-DC65D04789FD}" destId="{47EEB688-7E58-4631-85EC-46F018F135DF}" srcOrd="1" destOrd="0" presId="urn:microsoft.com/office/officeart/2018/2/layout/IconVerticalSolidList"/>
    <dgm:cxn modelId="{6F129394-7E0B-4B59-A1CD-E27FE11521D9}" type="presParOf" srcId="{84648888-334A-4D6B-8328-DC65D04789FD}" destId="{EE5C42E9-00D5-45EE-A1A5-1CCF5061BF79}" srcOrd="2" destOrd="0" presId="urn:microsoft.com/office/officeart/2018/2/layout/IconVerticalSolidList"/>
    <dgm:cxn modelId="{E4C26530-91D9-4993-B968-B5494D1111B0}" type="presParOf" srcId="{84648888-334A-4D6B-8328-DC65D04789FD}" destId="{BBCF8EB5-615F-4FD3-A4BA-A60E6413E5E6}" srcOrd="3" destOrd="0" presId="urn:microsoft.com/office/officeart/2018/2/layout/IconVerticalSolidList"/>
    <dgm:cxn modelId="{E3F9F4CB-EE05-446F-B824-4ADA9BA94858}" type="presParOf" srcId="{A35E0B10-8549-4C33-BC1C-7B96F42C39D6}" destId="{2664030F-9ABC-4238-AA6D-94DFF0065A49}" srcOrd="3" destOrd="0" presId="urn:microsoft.com/office/officeart/2018/2/layout/IconVerticalSolidList"/>
    <dgm:cxn modelId="{D0503B80-7128-47FF-A50C-D6C25652173A}" type="presParOf" srcId="{A35E0B10-8549-4C33-BC1C-7B96F42C39D6}" destId="{8637035C-86C0-44B2-BB3B-8FAE92A47339}" srcOrd="4" destOrd="0" presId="urn:microsoft.com/office/officeart/2018/2/layout/IconVerticalSolidList"/>
    <dgm:cxn modelId="{9797681C-8216-4167-823D-A51D2960CCBA}" type="presParOf" srcId="{8637035C-86C0-44B2-BB3B-8FAE92A47339}" destId="{5DF8B751-B032-4066-9B93-C35234E92E90}" srcOrd="0" destOrd="0" presId="urn:microsoft.com/office/officeart/2018/2/layout/IconVerticalSolidList"/>
    <dgm:cxn modelId="{809CB0D8-F75A-4F6E-954C-46452C13F184}" type="presParOf" srcId="{8637035C-86C0-44B2-BB3B-8FAE92A47339}" destId="{3A00BDA5-02EA-4E71-985D-1F34A832577E}" srcOrd="1" destOrd="0" presId="urn:microsoft.com/office/officeart/2018/2/layout/IconVerticalSolidList"/>
    <dgm:cxn modelId="{53C10ACC-A478-454B-8065-902B7FD988FE}" type="presParOf" srcId="{8637035C-86C0-44B2-BB3B-8FAE92A47339}" destId="{C435DA6E-8541-468E-BDBA-92D3A1326D93}" srcOrd="2" destOrd="0" presId="urn:microsoft.com/office/officeart/2018/2/layout/IconVerticalSolidList"/>
    <dgm:cxn modelId="{287D75F1-AB99-4AE9-A079-DD88627C2422}" type="presParOf" srcId="{8637035C-86C0-44B2-BB3B-8FAE92A47339}" destId="{4C8DF821-08E4-4876-88CA-F61D47C08A64}" srcOrd="3" destOrd="0" presId="urn:microsoft.com/office/officeart/2018/2/layout/IconVerticalSolidList"/>
    <dgm:cxn modelId="{8CE5ADF2-AD46-4FAE-AC8F-34CD61CBDB72}" type="presParOf" srcId="{A35E0B10-8549-4C33-BC1C-7B96F42C39D6}" destId="{0BCB8455-3243-41C4-A5CE-A970E6B37E46}" srcOrd="5" destOrd="0" presId="urn:microsoft.com/office/officeart/2018/2/layout/IconVerticalSolidList"/>
    <dgm:cxn modelId="{EEA2CB12-F474-4710-81D9-6183F6623DC8}" type="presParOf" srcId="{A35E0B10-8549-4C33-BC1C-7B96F42C39D6}" destId="{15EE651D-EB0B-4090-9A4A-00BC33AD57B2}" srcOrd="6" destOrd="0" presId="urn:microsoft.com/office/officeart/2018/2/layout/IconVerticalSolidList"/>
    <dgm:cxn modelId="{2068FDC0-73A8-4F68-9ECF-6BDBA23D5AB1}" type="presParOf" srcId="{15EE651D-EB0B-4090-9A4A-00BC33AD57B2}" destId="{260E27CF-38F2-44DE-B73A-F2BAFE9ACF44}" srcOrd="0" destOrd="0" presId="urn:microsoft.com/office/officeart/2018/2/layout/IconVerticalSolidList"/>
    <dgm:cxn modelId="{F9D5EFD6-87D1-48DB-8699-3CCCF458255F}" type="presParOf" srcId="{15EE651D-EB0B-4090-9A4A-00BC33AD57B2}" destId="{181313E5-75A8-45C3-8741-D93B9580F781}" srcOrd="1" destOrd="0" presId="urn:microsoft.com/office/officeart/2018/2/layout/IconVerticalSolidList"/>
    <dgm:cxn modelId="{184A0974-0B05-43F6-BB52-75ADE6CDCE07}" type="presParOf" srcId="{15EE651D-EB0B-4090-9A4A-00BC33AD57B2}" destId="{5E518627-C4B5-49E0-940F-8AD740304EA5}" srcOrd="2" destOrd="0" presId="urn:microsoft.com/office/officeart/2018/2/layout/IconVerticalSolidList"/>
    <dgm:cxn modelId="{138CB55B-AF61-4527-AA61-076B868EA981}" type="presParOf" srcId="{15EE651D-EB0B-4090-9A4A-00BC33AD57B2}" destId="{66895060-B410-43D9-89CA-36417E460392}" srcOrd="3" destOrd="0" presId="urn:microsoft.com/office/officeart/2018/2/layout/IconVerticalSolidList"/>
    <dgm:cxn modelId="{D010E2F8-BB5C-4369-BDAD-45CA26B598E5}" type="presParOf" srcId="{A35E0B10-8549-4C33-BC1C-7B96F42C39D6}" destId="{A574CABA-2EAE-46E8-97F3-1B11AA8371B1}" srcOrd="7" destOrd="0" presId="urn:microsoft.com/office/officeart/2018/2/layout/IconVerticalSolidList"/>
    <dgm:cxn modelId="{FF08D3E3-B6E4-4D0C-A02E-D1653A0D6C93}" type="presParOf" srcId="{A35E0B10-8549-4C33-BC1C-7B96F42C39D6}" destId="{D6B90448-DA58-4B17-A846-EDD3AB626803}" srcOrd="8" destOrd="0" presId="urn:microsoft.com/office/officeart/2018/2/layout/IconVerticalSolidList"/>
    <dgm:cxn modelId="{740318F6-0C23-4C20-A3B4-E45898B46DC6}" type="presParOf" srcId="{D6B90448-DA58-4B17-A846-EDD3AB626803}" destId="{12D51ECE-1AE0-4086-BAEE-73F712973E3C}" srcOrd="0" destOrd="0" presId="urn:microsoft.com/office/officeart/2018/2/layout/IconVerticalSolidList"/>
    <dgm:cxn modelId="{8C834A66-4906-4E7C-BAA4-D06DFA5B46D9}" type="presParOf" srcId="{D6B90448-DA58-4B17-A846-EDD3AB626803}" destId="{462B3BE8-A3CF-4F84-A4E9-005FBDBB977D}" srcOrd="1" destOrd="0" presId="urn:microsoft.com/office/officeart/2018/2/layout/IconVerticalSolidList"/>
    <dgm:cxn modelId="{A77B8704-BC11-4C19-84FE-2761739F2C1C}" type="presParOf" srcId="{D6B90448-DA58-4B17-A846-EDD3AB626803}" destId="{A9D530A1-8D7C-49AD-9923-C403677B884D}" srcOrd="2" destOrd="0" presId="urn:microsoft.com/office/officeart/2018/2/layout/IconVerticalSolidList"/>
    <dgm:cxn modelId="{305012A3-7644-421B-A6D9-6E22B3D2DE80}" type="presParOf" srcId="{D6B90448-DA58-4B17-A846-EDD3AB626803}" destId="{CBA3514D-4AF2-430E-9450-5FC7F137D467}" srcOrd="3" destOrd="0" presId="urn:microsoft.com/office/officeart/2018/2/layout/IconVerticalSolidList"/>
    <dgm:cxn modelId="{B3AE7E8B-2788-467F-8942-7CDE5F18C037}" type="presParOf" srcId="{A35E0B10-8549-4C33-BC1C-7B96F42C39D6}" destId="{AF27F126-4C1B-47D9-855E-605FC8412AD0}" srcOrd="9" destOrd="0" presId="urn:microsoft.com/office/officeart/2018/2/layout/IconVerticalSolidList"/>
    <dgm:cxn modelId="{92CAA931-BF52-491F-91C2-87381D39D6AE}" type="presParOf" srcId="{A35E0B10-8549-4C33-BC1C-7B96F42C39D6}" destId="{FC86ACED-57EE-4C85-A4F0-AA233B104DFF}" srcOrd="10" destOrd="0" presId="urn:microsoft.com/office/officeart/2018/2/layout/IconVerticalSolidList"/>
    <dgm:cxn modelId="{D11D9BAF-D2BC-4A99-840F-07EDBF255048}" type="presParOf" srcId="{FC86ACED-57EE-4C85-A4F0-AA233B104DFF}" destId="{DC27006C-CB15-4A59-B3F6-835F3B337AFE}" srcOrd="0" destOrd="0" presId="urn:microsoft.com/office/officeart/2018/2/layout/IconVerticalSolidList"/>
    <dgm:cxn modelId="{EDB79523-2841-4A95-89CC-55CC010E4228}" type="presParOf" srcId="{FC86ACED-57EE-4C85-A4F0-AA233B104DFF}" destId="{4CE672DC-3A88-4879-89BB-8DE5060695FF}" srcOrd="1" destOrd="0" presId="urn:microsoft.com/office/officeart/2018/2/layout/IconVerticalSolidList"/>
    <dgm:cxn modelId="{F63C89ED-BBD3-4C84-B024-0ABE8F054DEB}" type="presParOf" srcId="{FC86ACED-57EE-4C85-A4F0-AA233B104DFF}" destId="{E879A015-ED1B-451F-B3D9-24DDAD22F46B}" srcOrd="2" destOrd="0" presId="urn:microsoft.com/office/officeart/2018/2/layout/IconVerticalSolidList"/>
    <dgm:cxn modelId="{E913B458-1E10-43F4-8A66-83142A7E81C9}" type="presParOf" srcId="{FC86ACED-57EE-4C85-A4F0-AA233B104DFF}" destId="{A8C78D7F-58E6-4F94-A70E-B349CCE43D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9815D40-9419-4B9D-B0E2-1F01BB1E85B4}"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6699A7F-77FB-49DA-AA40-D8E5187EA1E7}">
      <dgm:prSet/>
      <dgm:spPr/>
      <dgm:t>
        <a:bodyPr/>
        <a:lstStyle/>
        <a:p>
          <a:r>
            <a:rPr lang="en-US"/>
            <a:t>Test-Driven Development is important to build reliable software systems </a:t>
          </a:r>
        </a:p>
      </dgm:t>
    </dgm:pt>
    <dgm:pt modelId="{042461AE-AF35-466F-9827-0598EBD8EDA5}" type="parTrans" cxnId="{BACAD416-BD16-4DB4-82C4-93AE315C3234}">
      <dgm:prSet/>
      <dgm:spPr/>
      <dgm:t>
        <a:bodyPr/>
        <a:lstStyle/>
        <a:p>
          <a:endParaRPr lang="en-US"/>
        </a:p>
      </dgm:t>
    </dgm:pt>
    <dgm:pt modelId="{66BBEF52-6BA9-4C9B-B234-B4535D309014}" type="sibTrans" cxnId="{BACAD416-BD16-4DB4-82C4-93AE315C3234}">
      <dgm:prSet/>
      <dgm:spPr/>
      <dgm:t>
        <a:bodyPr/>
        <a:lstStyle/>
        <a:p>
          <a:endParaRPr lang="en-US"/>
        </a:p>
      </dgm:t>
    </dgm:pt>
    <dgm:pt modelId="{D70831B2-27E2-4D82-89FD-98C51D110C41}">
      <dgm:prSet/>
      <dgm:spPr/>
      <dgm:t>
        <a:bodyPr/>
        <a:lstStyle/>
        <a:p>
          <a:r>
            <a:rPr lang="en-US"/>
            <a:t>Testing is a big part of continuous integration </a:t>
          </a:r>
        </a:p>
      </dgm:t>
    </dgm:pt>
    <dgm:pt modelId="{F5CDC4BA-67DE-4BDE-A8DF-BE5DB698196D}" type="parTrans" cxnId="{61B5A4F3-076B-42E5-9143-287115C891ED}">
      <dgm:prSet/>
      <dgm:spPr/>
      <dgm:t>
        <a:bodyPr/>
        <a:lstStyle/>
        <a:p>
          <a:endParaRPr lang="en-US"/>
        </a:p>
      </dgm:t>
    </dgm:pt>
    <dgm:pt modelId="{BF32CE60-6AB1-4CB4-9707-F2E6F5DB6469}" type="sibTrans" cxnId="{61B5A4F3-076B-42E5-9143-287115C891ED}">
      <dgm:prSet/>
      <dgm:spPr/>
      <dgm:t>
        <a:bodyPr/>
        <a:lstStyle/>
        <a:p>
          <a:endParaRPr lang="en-US"/>
        </a:p>
      </dgm:t>
    </dgm:pt>
    <dgm:pt modelId="{D04B89E6-5095-44A9-96AE-AC6CB5F767D7}">
      <dgm:prSet/>
      <dgm:spPr/>
      <dgm:t>
        <a:bodyPr/>
        <a:lstStyle/>
        <a:p>
          <a:r>
            <a:rPr lang="en-US"/>
            <a:t>We test at every stage of development </a:t>
          </a:r>
        </a:p>
      </dgm:t>
    </dgm:pt>
    <dgm:pt modelId="{2E3903EF-17BB-4888-A4F6-836EB6E43972}" type="parTrans" cxnId="{85243CF6-FA8A-4926-8FD4-23FBE8172A7F}">
      <dgm:prSet/>
      <dgm:spPr/>
      <dgm:t>
        <a:bodyPr/>
        <a:lstStyle/>
        <a:p>
          <a:endParaRPr lang="en-US"/>
        </a:p>
      </dgm:t>
    </dgm:pt>
    <dgm:pt modelId="{92AA70A2-38E4-4CC7-B433-D1AF9F163BDB}" type="sibTrans" cxnId="{85243CF6-FA8A-4926-8FD4-23FBE8172A7F}">
      <dgm:prSet/>
      <dgm:spPr/>
      <dgm:t>
        <a:bodyPr/>
        <a:lstStyle/>
        <a:p>
          <a:endParaRPr lang="en-US"/>
        </a:p>
      </dgm:t>
    </dgm:pt>
    <dgm:pt modelId="{12838F7B-B7F4-4AD5-8AF9-1B54DD64E3ED}">
      <dgm:prSet/>
      <dgm:spPr/>
      <dgm:t>
        <a:bodyPr/>
        <a:lstStyle/>
        <a:p>
          <a:r>
            <a:rPr lang="en-US"/>
            <a:t>Testing is conducted at different levels of granularity</a:t>
          </a:r>
        </a:p>
      </dgm:t>
    </dgm:pt>
    <dgm:pt modelId="{813D6FF6-F5D2-48FD-A8DD-8530C8907304}" type="parTrans" cxnId="{B1A82B2D-567C-45F2-BB8B-BFC9691E289E}">
      <dgm:prSet/>
      <dgm:spPr/>
      <dgm:t>
        <a:bodyPr/>
        <a:lstStyle/>
        <a:p>
          <a:endParaRPr lang="en-US"/>
        </a:p>
      </dgm:t>
    </dgm:pt>
    <dgm:pt modelId="{47E2C70C-089B-4956-9887-E75BC31379DE}" type="sibTrans" cxnId="{B1A82B2D-567C-45F2-BB8B-BFC9691E289E}">
      <dgm:prSet/>
      <dgm:spPr/>
      <dgm:t>
        <a:bodyPr/>
        <a:lstStyle/>
        <a:p>
          <a:endParaRPr lang="en-US"/>
        </a:p>
      </dgm:t>
    </dgm:pt>
    <dgm:pt modelId="{265F6235-FCB6-46A9-B41E-D19254EF90A9}">
      <dgm:prSet/>
      <dgm:spPr/>
      <dgm:t>
        <a:bodyPr/>
        <a:lstStyle/>
        <a:p>
          <a:r>
            <a:rPr lang="en-US"/>
            <a:t>Unit Tests </a:t>
          </a:r>
        </a:p>
      </dgm:t>
    </dgm:pt>
    <dgm:pt modelId="{B4609F6B-A287-41F9-A56D-F91134635D25}" type="parTrans" cxnId="{11864021-5F23-4B67-862B-7BABDFEC4001}">
      <dgm:prSet/>
      <dgm:spPr/>
      <dgm:t>
        <a:bodyPr/>
        <a:lstStyle/>
        <a:p>
          <a:endParaRPr lang="en-US"/>
        </a:p>
      </dgm:t>
    </dgm:pt>
    <dgm:pt modelId="{E4134D58-C3D8-4BD2-8A1A-D06B16483FD5}" type="sibTrans" cxnId="{11864021-5F23-4B67-862B-7BABDFEC4001}">
      <dgm:prSet/>
      <dgm:spPr/>
      <dgm:t>
        <a:bodyPr/>
        <a:lstStyle/>
        <a:p>
          <a:endParaRPr lang="en-US"/>
        </a:p>
      </dgm:t>
    </dgm:pt>
    <dgm:pt modelId="{31445BD3-A63E-4862-BCFE-A217C0236689}">
      <dgm:prSet/>
      <dgm:spPr/>
      <dgm:t>
        <a:bodyPr/>
        <a:lstStyle/>
        <a:p>
          <a:r>
            <a:rPr lang="en-US"/>
            <a:t>Integration Tests </a:t>
          </a:r>
        </a:p>
      </dgm:t>
    </dgm:pt>
    <dgm:pt modelId="{9D683F45-85A0-4F8D-BFBD-C1FA5AF8A99E}" type="parTrans" cxnId="{1C7B3860-A284-4A1A-9D45-DFBE46536A2C}">
      <dgm:prSet/>
      <dgm:spPr/>
      <dgm:t>
        <a:bodyPr/>
        <a:lstStyle/>
        <a:p>
          <a:endParaRPr lang="en-US"/>
        </a:p>
      </dgm:t>
    </dgm:pt>
    <dgm:pt modelId="{D4115B63-C87A-4428-B490-8FB7963589C2}" type="sibTrans" cxnId="{1C7B3860-A284-4A1A-9D45-DFBE46536A2C}">
      <dgm:prSet/>
      <dgm:spPr/>
      <dgm:t>
        <a:bodyPr/>
        <a:lstStyle/>
        <a:p>
          <a:endParaRPr lang="en-US"/>
        </a:p>
      </dgm:t>
    </dgm:pt>
    <dgm:pt modelId="{625A997C-BC79-4F60-B7C1-4A460283918A}">
      <dgm:prSet/>
      <dgm:spPr/>
      <dgm:t>
        <a:bodyPr/>
        <a:lstStyle/>
        <a:p>
          <a:r>
            <a:rPr lang="en-US"/>
            <a:t>System Tests</a:t>
          </a:r>
        </a:p>
      </dgm:t>
    </dgm:pt>
    <dgm:pt modelId="{62B70178-33B1-4A75-B6C0-09B15FC686F3}" type="parTrans" cxnId="{983C22C9-3E19-4BFE-824C-E5114689FEAF}">
      <dgm:prSet/>
      <dgm:spPr/>
      <dgm:t>
        <a:bodyPr/>
        <a:lstStyle/>
        <a:p>
          <a:endParaRPr lang="en-US"/>
        </a:p>
      </dgm:t>
    </dgm:pt>
    <dgm:pt modelId="{5777E16B-3614-4FD8-8F5C-8276B24527AB}" type="sibTrans" cxnId="{983C22C9-3E19-4BFE-824C-E5114689FEAF}">
      <dgm:prSet/>
      <dgm:spPr/>
      <dgm:t>
        <a:bodyPr/>
        <a:lstStyle/>
        <a:p>
          <a:endParaRPr lang="en-US"/>
        </a:p>
      </dgm:t>
    </dgm:pt>
    <dgm:pt modelId="{A6073C87-E62D-4223-B0F2-0EF0A4F5F422}">
      <dgm:prSet/>
      <dgm:spPr/>
      <dgm:t>
        <a:bodyPr/>
        <a:lstStyle/>
        <a:p>
          <a:r>
            <a:rPr lang="en-US"/>
            <a:t>Testing is an art, not a science </a:t>
          </a:r>
        </a:p>
      </dgm:t>
    </dgm:pt>
    <dgm:pt modelId="{0C74489D-5EC3-4A1B-AC0C-F5FAF68263D1}" type="parTrans" cxnId="{79027358-E757-4307-BBCB-7F9B43E7680F}">
      <dgm:prSet/>
      <dgm:spPr/>
      <dgm:t>
        <a:bodyPr/>
        <a:lstStyle/>
        <a:p>
          <a:endParaRPr lang="en-US"/>
        </a:p>
      </dgm:t>
    </dgm:pt>
    <dgm:pt modelId="{4DB0F5C7-E266-46C1-B3E9-F6CAAAD31D8A}" type="sibTrans" cxnId="{79027358-E757-4307-BBCB-7F9B43E7680F}">
      <dgm:prSet/>
      <dgm:spPr/>
      <dgm:t>
        <a:bodyPr/>
        <a:lstStyle/>
        <a:p>
          <a:endParaRPr lang="en-US"/>
        </a:p>
      </dgm:t>
    </dgm:pt>
    <dgm:pt modelId="{72C1DF77-5A55-4E20-9F8C-96EEE801B110}">
      <dgm:prSet/>
      <dgm:spPr/>
      <dgm:t>
        <a:bodyPr/>
        <a:lstStyle/>
        <a:p>
          <a:r>
            <a:rPr lang="en-US"/>
            <a:t>You can almost never guarantee you have a bug- free system </a:t>
          </a:r>
        </a:p>
      </dgm:t>
    </dgm:pt>
    <dgm:pt modelId="{08DB3B60-4F67-4DB8-9F5D-707D031A1FCE}" type="parTrans" cxnId="{86BB1BFE-4081-414A-95C6-7844FD8F040A}">
      <dgm:prSet/>
      <dgm:spPr/>
      <dgm:t>
        <a:bodyPr/>
        <a:lstStyle/>
        <a:p>
          <a:endParaRPr lang="en-US"/>
        </a:p>
      </dgm:t>
    </dgm:pt>
    <dgm:pt modelId="{4E892B45-01F4-4CC4-B243-763C618F014E}" type="sibTrans" cxnId="{86BB1BFE-4081-414A-95C6-7844FD8F040A}">
      <dgm:prSet/>
      <dgm:spPr/>
      <dgm:t>
        <a:bodyPr/>
        <a:lstStyle/>
        <a:p>
          <a:endParaRPr lang="en-US"/>
        </a:p>
      </dgm:t>
    </dgm:pt>
    <dgm:pt modelId="{6ECB49B3-E618-44E7-96E5-D72E674D387A}">
      <dgm:prSet/>
      <dgm:spPr/>
      <dgm:t>
        <a:bodyPr/>
        <a:lstStyle/>
        <a:p>
          <a:r>
            <a:rPr lang="en-US"/>
            <a:t>But many rules and heuristics exist to make testing tractable </a:t>
          </a:r>
        </a:p>
      </dgm:t>
    </dgm:pt>
    <dgm:pt modelId="{23C6F69A-4E81-4A5F-B3C4-07FE1D43C083}" type="parTrans" cxnId="{38156F36-9D91-4A1A-AF73-B86156C30FA2}">
      <dgm:prSet/>
      <dgm:spPr/>
      <dgm:t>
        <a:bodyPr/>
        <a:lstStyle/>
        <a:p>
          <a:endParaRPr lang="en-US"/>
        </a:p>
      </dgm:t>
    </dgm:pt>
    <dgm:pt modelId="{E4A9944F-B6A0-43C5-9B0F-44A98EB853F8}" type="sibTrans" cxnId="{38156F36-9D91-4A1A-AF73-B86156C30FA2}">
      <dgm:prSet/>
      <dgm:spPr/>
      <dgm:t>
        <a:bodyPr/>
        <a:lstStyle/>
        <a:p>
          <a:endParaRPr lang="en-US"/>
        </a:p>
      </dgm:t>
    </dgm:pt>
    <dgm:pt modelId="{DB844BB9-FFB5-9C4C-AEAC-56DBEEAB35B8}" type="pres">
      <dgm:prSet presAssocID="{09815D40-9419-4B9D-B0E2-1F01BB1E85B4}" presName="linear" presStyleCnt="0">
        <dgm:presLayoutVars>
          <dgm:dir/>
          <dgm:animLvl val="lvl"/>
          <dgm:resizeHandles val="exact"/>
        </dgm:presLayoutVars>
      </dgm:prSet>
      <dgm:spPr/>
    </dgm:pt>
    <dgm:pt modelId="{C149718F-F86C-5F49-BD15-958108B02FCE}" type="pres">
      <dgm:prSet presAssocID="{E6699A7F-77FB-49DA-AA40-D8E5187EA1E7}" presName="parentLin" presStyleCnt="0"/>
      <dgm:spPr/>
    </dgm:pt>
    <dgm:pt modelId="{96CAC6A8-DEC9-7D42-85E1-0CCA7A6B8DA7}" type="pres">
      <dgm:prSet presAssocID="{E6699A7F-77FB-49DA-AA40-D8E5187EA1E7}" presName="parentLeftMargin" presStyleLbl="node1" presStyleIdx="0" presStyleCnt="4"/>
      <dgm:spPr/>
    </dgm:pt>
    <dgm:pt modelId="{C688FA0D-664F-F14E-B202-BEC68A45326E}" type="pres">
      <dgm:prSet presAssocID="{E6699A7F-77FB-49DA-AA40-D8E5187EA1E7}" presName="parentText" presStyleLbl="node1" presStyleIdx="0" presStyleCnt="4">
        <dgm:presLayoutVars>
          <dgm:chMax val="0"/>
          <dgm:bulletEnabled val="1"/>
        </dgm:presLayoutVars>
      </dgm:prSet>
      <dgm:spPr/>
    </dgm:pt>
    <dgm:pt modelId="{DF813B83-E1A8-5646-B19B-706E3303417D}" type="pres">
      <dgm:prSet presAssocID="{E6699A7F-77FB-49DA-AA40-D8E5187EA1E7}" presName="negativeSpace" presStyleCnt="0"/>
      <dgm:spPr/>
    </dgm:pt>
    <dgm:pt modelId="{5C643D62-7C73-C646-BF54-8E9267D2F7C3}" type="pres">
      <dgm:prSet presAssocID="{E6699A7F-77FB-49DA-AA40-D8E5187EA1E7}" presName="childText" presStyleLbl="conFgAcc1" presStyleIdx="0" presStyleCnt="4">
        <dgm:presLayoutVars>
          <dgm:bulletEnabled val="1"/>
        </dgm:presLayoutVars>
      </dgm:prSet>
      <dgm:spPr/>
    </dgm:pt>
    <dgm:pt modelId="{8B2EEF84-003F-9643-B74D-8957AAFE537B}" type="pres">
      <dgm:prSet presAssocID="{66BBEF52-6BA9-4C9B-B234-B4535D309014}" presName="spaceBetweenRectangles" presStyleCnt="0"/>
      <dgm:spPr/>
    </dgm:pt>
    <dgm:pt modelId="{A5E0566F-1055-404F-8E57-2414E176FDAB}" type="pres">
      <dgm:prSet presAssocID="{D70831B2-27E2-4D82-89FD-98C51D110C41}" presName="parentLin" presStyleCnt="0"/>
      <dgm:spPr/>
    </dgm:pt>
    <dgm:pt modelId="{8C5E1953-1DB4-7E43-872B-65D7AB324EF1}" type="pres">
      <dgm:prSet presAssocID="{D70831B2-27E2-4D82-89FD-98C51D110C41}" presName="parentLeftMargin" presStyleLbl="node1" presStyleIdx="0" presStyleCnt="4"/>
      <dgm:spPr/>
    </dgm:pt>
    <dgm:pt modelId="{1CD7E838-E55D-0444-9F89-64A87DE3C3BB}" type="pres">
      <dgm:prSet presAssocID="{D70831B2-27E2-4D82-89FD-98C51D110C41}" presName="parentText" presStyleLbl="node1" presStyleIdx="1" presStyleCnt="4">
        <dgm:presLayoutVars>
          <dgm:chMax val="0"/>
          <dgm:bulletEnabled val="1"/>
        </dgm:presLayoutVars>
      </dgm:prSet>
      <dgm:spPr/>
    </dgm:pt>
    <dgm:pt modelId="{61A6D722-7897-A649-97DF-D585F5A0EC28}" type="pres">
      <dgm:prSet presAssocID="{D70831B2-27E2-4D82-89FD-98C51D110C41}" presName="negativeSpace" presStyleCnt="0"/>
      <dgm:spPr/>
    </dgm:pt>
    <dgm:pt modelId="{C9907438-5E4A-A141-8978-7AB2C9C06D12}" type="pres">
      <dgm:prSet presAssocID="{D70831B2-27E2-4D82-89FD-98C51D110C41}" presName="childText" presStyleLbl="conFgAcc1" presStyleIdx="1" presStyleCnt="4">
        <dgm:presLayoutVars>
          <dgm:bulletEnabled val="1"/>
        </dgm:presLayoutVars>
      </dgm:prSet>
      <dgm:spPr/>
    </dgm:pt>
    <dgm:pt modelId="{FE29EA5C-3C2C-F04F-A272-656B4F546140}" type="pres">
      <dgm:prSet presAssocID="{BF32CE60-6AB1-4CB4-9707-F2E6F5DB6469}" presName="spaceBetweenRectangles" presStyleCnt="0"/>
      <dgm:spPr/>
    </dgm:pt>
    <dgm:pt modelId="{0C0F6F9B-2729-BF42-8CF8-D891D3BC05D8}" type="pres">
      <dgm:prSet presAssocID="{12838F7B-B7F4-4AD5-8AF9-1B54DD64E3ED}" presName="parentLin" presStyleCnt="0"/>
      <dgm:spPr/>
    </dgm:pt>
    <dgm:pt modelId="{91CE8046-6BA2-7D4F-89F2-03807BB67FE1}" type="pres">
      <dgm:prSet presAssocID="{12838F7B-B7F4-4AD5-8AF9-1B54DD64E3ED}" presName="parentLeftMargin" presStyleLbl="node1" presStyleIdx="1" presStyleCnt="4"/>
      <dgm:spPr/>
    </dgm:pt>
    <dgm:pt modelId="{E8B1F812-5BBA-D643-BBDE-A337F12F36C7}" type="pres">
      <dgm:prSet presAssocID="{12838F7B-B7F4-4AD5-8AF9-1B54DD64E3ED}" presName="parentText" presStyleLbl="node1" presStyleIdx="2" presStyleCnt="4">
        <dgm:presLayoutVars>
          <dgm:chMax val="0"/>
          <dgm:bulletEnabled val="1"/>
        </dgm:presLayoutVars>
      </dgm:prSet>
      <dgm:spPr/>
    </dgm:pt>
    <dgm:pt modelId="{20F098D2-F098-7C40-BFD6-141248191092}" type="pres">
      <dgm:prSet presAssocID="{12838F7B-B7F4-4AD5-8AF9-1B54DD64E3ED}" presName="negativeSpace" presStyleCnt="0"/>
      <dgm:spPr/>
    </dgm:pt>
    <dgm:pt modelId="{10FC148F-5089-2544-8922-189A867716F5}" type="pres">
      <dgm:prSet presAssocID="{12838F7B-B7F4-4AD5-8AF9-1B54DD64E3ED}" presName="childText" presStyleLbl="conFgAcc1" presStyleIdx="2" presStyleCnt="4">
        <dgm:presLayoutVars>
          <dgm:bulletEnabled val="1"/>
        </dgm:presLayoutVars>
      </dgm:prSet>
      <dgm:spPr/>
    </dgm:pt>
    <dgm:pt modelId="{5558F663-F0EF-E243-AE3E-9FB931A35BFD}" type="pres">
      <dgm:prSet presAssocID="{47E2C70C-089B-4956-9887-E75BC31379DE}" presName="spaceBetweenRectangles" presStyleCnt="0"/>
      <dgm:spPr/>
    </dgm:pt>
    <dgm:pt modelId="{38129BBE-DBFF-9C42-AA27-1F4BCF5460D9}" type="pres">
      <dgm:prSet presAssocID="{A6073C87-E62D-4223-B0F2-0EF0A4F5F422}" presName="parentLin" presStyleCnt="0"/>
      <dgm:spPr/>
    </dgm:pt>
    <dgm:pt modelId="{0601C8F9-5BD1-3B4A-9176-0113544A8F86}" type="pres">
      <dgm:prSet presAssocID="{A6073C87-E62D-4223-B0F2-0EF0A4F5F422}" presName="parentLeftMargin" presStyleLbl="node1" presStyleIdx="2" presStyleCnt="4"/>
      <dgm:spPr/>
    </dgm:pt>
    <dgm:pt modelId="{5D9934C6-BFF7-D941-A094-103FB3075E5E}" type="pres">
      <dgm:prSet presAssocID="{A6073C87-E62D-4223-B0F2-0EF0A4F5F422}" presName="parentText" presStyleLbl="node1" presStyleIdx="3" presStyleCnt="4">
        <dgm:presLayoutVars>
          <dgm:chMax val="0"/>
          <dgm:bulletEnabled val="1"/>
        </dgm:presLayoutVars>
      </dgm:prSet>
      <dgm:spPr/>
    </dgm:pt>
    <dgm:pt modelId="{DEB8E9C2-F5B0-2941-9CB2-9B66F8112310}" type="pres">
      <dgm:prSet presAssocID="{A6073C87-E62D-4223-B0F2-0EF0A4F5F422}" presName="negativeSpace" presStyleCnt="0"/>
      <dgm:spPr/>
    </dgm:pt>
    <dgm:pt modelId="{A0798CED-DB8D-A847-B725-205A339F8564}" type="pres">
      <dgm:prSet presAssocID="{A6073C87-E62D-4223-B0F2-0EF0A4F5F422}" presName="childText" presStyleLbl="conFgAcc1" presStyleIdx="3" presStyleCnt="4">
        <dgm:presLayoutVars>
          <dgm:bulletEnabled val="1"/>
        </dgm:presLayoutVars>
      </dgm:prSet>
      <dgm:spPr/>
    </dgm:pt>
  </dgm:ptLst>
  <dgm:cxnLst>
    <dgm:cxn modelId="{DB193810-F7E4-044C-AD3D-0E6B690DB11F}" type="presOf" srcId="{6ECB49B3-E618-44E7-96E5-D72E674D387A}" destId="{A0798CED-DB8D-A847-B725-205A339F8564}" srcOrd="0" destOrd="1" presId="urn:microsoft.com/office/officeart/2005/8/layout/list1"/>
    <dgm:cxn modelId="{BACAD416-BD16-4DB4-82C4-93AE315C3234}" srcId="{09815D40-9419-4B9D-B0E2-1F01BB1E85B4}" destId="{E6699A7F-77FB-49DA-AA40-D8E5187EA1E7}" srcOrd="0" destOrd="0" parTransId="{042461AE-AF35-466F-9827-0598EBD8EDA5}" sibTransId="{66BBEF52-6BA9-4C9B-B234-B4535D309014}"/>
    <dgm:cxn modelId="{11864021-5F23-4B67-862B-7BABDFEC4001}" srcId="{12838F7B-B7F4-4AD5-8AF9-1B54DD64E3ED}" destId="{265F6235-FCB6-46A9-B41E-D19254EF90A9}" srcOrd="0" destOrd="0" parTransId="{B4609F6B-A287-41F9-A56D-F91134635D25}" sibTransId="{E4134D58-C3D8-4BD2-8A1A-D06B16483FD5}"/>
    <dgm:cxn modelId="{B1A82B2D-567C-45F2-BB8B-BFC9691E289E}" srcId="{09815D40-9419-4B9D-B0E2-1F01BB1E85B4}" destId="{12838F7B-B7F4-4AD5-8AF9-1B54DD64E3ED}" srcOrd="2" destOrd="0" parTransId="{813D6FF6-F5D2-48FD-A8DD-8530C8907304}" sibTransId="{47E2C70C-089B-4956-9887-E75BC31379DE}"/>
    <dgm:cxn modelId="{38156F36-9D91-4A1A-AF73-B86156C30FA2}" srcId="{A6073C87-E62D-4223-B0F2-0EF0A4F5F422}" destId="{6ECB49B3-E618-44E7-96E5-D72E674D387A}" srcOrd="1" destOrd="0" parTransId="{23C6F69A-4E81-4A5F-B3C4-07FE1D43C083}" sibTransId="{E4A9944F-B6A0-43C5-9B0F-44A98EB853F8}"/>
    <dgm:cxn modelId="{79027358-E757-4307-BBCB-7F9B43E7680F}" srcId="{09815D40-9419-4B9D-B0E2-1F01BB1E85B4}" destId="{A6073C87-E62D-4223-B0F2-0EF0A4F5F422}" srcOrd="3" destOrd="0" parTransId="{0C74489D-5EC3-4A1B-AC0C-F5FAF68263D1}" sibTransId="{4DB0F5C7-E266-46C1-B3E9-F6CAAAD31D8A}"/>
    <dgm:cxn modelId="{6051455A-03B9-2A42-9A31-08F42A7A2825}" type="presOf" srcId="{12838F7B-B7F4-4AD5-8AF9-1B54DD64E3ED}" destId="{91CE8046-6BA2-7D4F-89F2-03807BB67FE1}" srcOrd="0" destOrd="0" presId="urn:microsoft.com/office/officeart/2005/8/layout/list1"/>
    <dgm:cxn modelId="{665D6D5F-A5A5-034B-AC22-E2C143D42D11}" type="presOf" srcId="{625A997C-BC79-4F60-B7C1-4A460283918A}" destId="{10FC148F-5089-2544-8922-189A867716F5}" srcOrd="0" destOrd="2" presId="urn:microsoft.com/office/officeart/2005/8/layout/list1"/>
    <dgm:cxn modelId="{1C7B3860-A284-4A1A-9D45-DFBE46536A2C}" srcId="{12838F7B-B7F4-4AD5-8AF9-1B54DD64E3ED}" destId="{31445BD3-A63E-4862-BCFE-A217C0236689}" srcOrd="1" destOrd="0" parTransId="{9D683F45-85A0-4F8D-BFBD-C1FA5AF8A99E}" sibTransId="{D4115B63-C87A-4428-B490-8FB7963589C2}"/>
    <dgm:cxn modelId="{76A53F77-7D40-0345-891B-0E1410309CC3}" type="presOf" srcId="{E6699A7F-77FB-49DA-AA40-D8E5187EA1E7}" destId="{C688FA0D-664F-F14E-B202-BEC68A45326E}" srcOrd="1" destOrd="0" presId="urn:microsoft.com/office/officeart/2005/8/layout/list1"/>
    <dgm:cxn modelId="{C1F18B77-336B-FE4A-ADEB-00321F65E0CD}" type="presOf" srcId="{31445BD3-A63E-4862-BCFE-A217C0236689}" destId="{10FC148F-5089-2544-8922-189A867716F5}" srcOrd="0" destOrd="1" presId="urn:microsoft.com/office/officeart/2005/8/layout/list1"/>
    <dgm:cxn modelId="{88EE767F-CE13-924B-82E4-E79D95B918E7}" type="presOf" srcId="{72C1DF77-5A55-4E20-9F8C-96EEE801B110}" destId="{A0798CED-DB8D-A847-B725-205A339F8564}" srcOrd="0" destOrd="0" presId="urn:microsoft.com/office/officeart/2005/8/layout/list1"/>
    <dgm:cxn modelId="{65313996-CAC2-1B4A-AC59-2B37ACFE91DF}" type="presOf" srcId="{D70831B2-27E2-4D82-89FD-98C51D110C41}" destId="{1CD7E838-E55D-0444-9F89-64A87DE3C3BB}" srcOrd="1" destOrd="0" presId="urn:microsoft.com/office/officeart/2005/8/layout/list1"/>
    <dgm:cxn modelId="{EDFC5E9A-77A7-1F45-9D06-FD72734576E4}" type="presOf" srcId="{A6073C87-E62D-4223-B0F2-0EF0A4F5F422}" destId="{0601C8F9-5BD1-3B4A-9176-0113544A8F86}" srcOrd="0" destOrd="0" presId="urn:microsoft.com/office/officeart/2005/8/layout/list1"/>
    <dgm:cxn modelId="{99C59EAA-AB63-DF49-B157-BEAEC40CB8F4}" type="presOf" srcId="{265F6235-FCB6-46A9-B41E-D19254EF90A9}" destId="{10FC148F-5089-2544-8922-189A867716F5}" srcOrd="0" destOrd="0" presId="urn:microsoft.com/office/officeart/2005/8/layout/list1"/>
    <dgm:cxn modelId="{8E3F55B7-EF0B-964F-8B35-3E3C6C7C6D90}" type="presOf" srcId="{D70831B2-27E2-4D82-89FD-98C51D110C41}" destId="{8C5E1953-1DB4-7E43-872B-65D7AB324EF1}" srcOrd="0" destOrd="0" presId="urn:microsoft.com/office/officeart/2005/8/layout/list1"/>
    <dgm:cxn modelId="{71DA93BE-EC50-3742-8687-5B4A3C056780}" type="presOf" srcId="{A6073C87-E62D-4223-B0F2-0EF0A4F5F422}" destId="{5D9934C6-BFF7-D941-A094-103FB3075E5E}" srcOrd="1" destOrd="0" presId="urn:microsoft.com/office/officeart/2005/8/layout/list1"/>
    <dgm:cxn modelId="{983C22C9-3E19-4BFE-824C-E5114689FEAF}" srcId="{12838F7B-B7F4-4AD5-8AF9-1B54DD64E3ED}" destId="{625A997C-BC79-4F60-B7C1-4A460283918A}" srcOrd="2" destOrd="0" parTransId="{62B70178-33B1-4A75-B6C0-09B15FC686F3}" sibTransId="{5777E16B-3614-4FD8-8F5C-8276B24527AB}"/>
    <dgm:cxn modelId="{157973CB-7BFD-2049-8BD8-5203C2A34706}" type="presOf" srcId="{D04B89E6-5095-44A9-96AE-AC6CB5F767D7}" destId="{C9907438-5E4A-A141-8978-7AB2C9C06D12}" srcOrd="0" destOrd="0" presId="urn:microsoft.com/office/officeart/2005/8/layout/list1"/>
    <dgm:cxn modelId="{20BF23CC-CC79-554F-877B-991FE823063A}" type="presOf" srcId="{09815D40-9419-4B9D-B0E2-1F01BB1E85B4}" destId="{DB844BB9-FFB5-9C4C-AEAC-56DBEEAB35B8}" srcOrd="0" destOrd="0" presId="urn:microsoft.com/office/officeart/2005/8/layout/list1"/>
    <dgm:cxn modelId="{F4003DE6-A47C-C845-8004-E1200706FDC0}" type="presOf" srcId="{E6699A7F-77FB-49DA-AA40-D8E5187EA1E7}" destId="{96CAC6A8-DEC9-7D42-85E1-0CCA7A6B8DA7}" srcOrd="0" destOrd="0" presId="urn:microsoft.com/office/officeart/2005/8/layout/list1"/>
    <dgm:cxn modelId="{55C96AEA-219C-4840-AC5F-9A77ED9AD7F9}" type="presOf" srcId="{12838F7B-B7F4-4AD5-8AF9-1B54DD64E3ED}" destId="{E8B1F812-5BBA-D643-BBDE-A337F12F36C7}" srcOrd="1" destOrd="0" presId="urn:microsoft.com/office/officeart/2005/8/layout/list1"/>
    <dgm:cxn modelId="{61B5A4F3-076B-42E5-9143-287115C891ED}" srcId="{09815D40-9419-4B9D-B0E2-1F01BB1E85B4}" destId="{D70831B2-27E2-4D82-89FD-98C51D110C41}" srcOrd="1" destOrd="0" parTransId="{F5CDC4BA-67DE-4BDE-A8DF-BE5DB698196D}" sibTransId="{BF32CE60-6AB1-4CB4-9707-F2E6F5DB6469}"/>
    <dgm:cxn modelId="{85243CF6-FA8A-4926-8FD4-23FBE8172A7F}" srcId="{D70831B2-27E2-4D82-89FD-98C51D110C41}" destId="{D04B89E6-5095-44A9-96AE-AC6CB5F767D7}" srcOrd="0" destOrd="0" parTransId="{2E3903EF-17BB-4888-A4F6-836EB6E43972}" sibTransId="{92AA70A2-38E4-4CC7-B433-D1AF9F163BDB}"/>
    <dgm:cxn modelId="{86BB1BFE-4081-414A-95C6-7844FD8F040A}" srcId="{A6073C87-E62D-4223-B0F2-0EF0A4F5F422}" destId="{72C1DF77-5A55-4E20-9F8C-96EEE801B110}" srcOrd="0" destOrd="0" parTransId="{08DB3B60-4F67-4DB8-9F5D-707D031A1FCE}" sibTransId="{4E892B45-01F4-4CC4-B243-763C618F014E}"/>
    <dgm:cxn modelId="{0F069E18-47A4-5341-AB99-BAA3727A99E5}" type="presParOf" srcId="{DB844BB9-FFB5-9C4C-AEAC-56DBEEAB35B8}" destId="{C149718F-F86C-5F49-BD15-958108B02FCE}" srcOrd="0" destOrd="0" presId="urn:microsoft.com/office/officeart/2005/8/layout/list1"/>
    <dgm:cxn modelId="{2A4F3248-D587-9142-ADEC-66F0BEFC4528}" type="presParOf" srcId="{C149718F-F86C-5F49-BD15-958108B02FCE}" destId="{96CAC6A8-DEC9-7D42-85E1-0CCA7A6B8DA7}" srcOrd="0" destOrd="0" presId="urn:microsoft.com/office/officeart/2005/8/layout/list1"/>
    <dgm:cxn modelId="{C65CB9D1-8CF2-544A-BDEA-9B207E09680C}" type="presParOf" srcId="{C149718F-F86C-5F49-BD15-958108B02FCE}" destId="{C688FA0D-664F-F14E-B202-BEC68A45326E}" srcOrd="1" destOrd="0" presId="urn:microsoft.com/office/officeart/2005/8/layout/list1"/>
    <dgm:cxn modelId="{73A6C507-430E-2E40-AF10-D009C1DC585E}" type="presParOf" srcId="{DB844BB9-FFB5-9C4C-AEAC-56DBEEAB35B8}" destId="{DF813B83-E1A8-5646-B19B-706E3303417D}" srcOrd="1" destOrd="0" presId="urn:microsoft.com/office/officeart/2005/8/layout/list1"/>
    <dgm:cxn modelId="{794B93C5-E5D0-9F49-9BA5-5BF3EEEF05E7}" type="presParOf" srcId="{DB844BB9-FFB5-9C4C-AEAC-56DBEEAB35B8}" destId="{5C643D62-7C73-C646-BF54-8E9267D2F7C3}" srcOrd="2" destOrd="0" presId="urn:microsoft.com/office/officeart/2005/8/layout/list1"/>
    <dgm:cxn modelId="{7CF95822-F6B4-D84E-AD3E-6C1D90817AE2}" type="presParOf" srcId="{DB844BB9-FFB5-9C4C-AEAC-56DBEEAB35B8}" destId="{8B2EEF84-003F-9643-B74D-8957AAFE537B}" srcOrd="3" destOrd="0" presId="urn:microsoft.com/office/officeart/2005/8/layout/list1"/>
    <dgm:cxn modelId="{A2AC5DEA-9B7F-2845-9AA2-A79C872C6089}" type="presParOf" srcId="{DB844BB9-FFB5-9C4C-AEAC-56DBEEAB35B8}" destId="{A5E0566F-1055-404F-8E57-2414E176FDAB}" srcOrd="4" destOrd="0" presId="urn:microsoft.com/office/officeart/2005/8/layout/list1"/>
    <dgm:cxn modelId="{AE642B46-7914-1C47-A747-66405D0065C1}" type="presParOf" srcId="{A5E0566F-1055-404F-8E57-2414E176FDAB}" destId="{8C5E1953-1DB4-7E43-872B-65D7AB324EF1}" srcOrd="0" destOrd="0" presId="urn:microsoft.com/office/officeart/2005/8/layout/list1"/>
    <dgm:cxn modelId="{DDB894DD-E810-274E-A49D-2BC44E7233D5}" type="presParOf" srcId="{A5E0566F-1055-404F-8E57-2414E176FDAB}" destId="{1CD7E838-E55D-0444-9F89-64A87DE3C3BB}" srcOrd="1" destOrd="0" presId="urn:microsoft.com/office/officeart/2005/8/layout/list1"/>
    <dgm:cxn modelId="{9562F740-A399-1E42-AB0E-F3C6E32E6268}" type="presParOf" srcId="{DB844BB9-FFB5-9C4C-AEAC-56DBEEAB35B8}" destId="{61A6D722-7897-A649-97DF-D585F5A0EC28}" srcOrd="5" destOrd="0" presId="urn:microsoft.com/office/officeart/2005/8/layout/list1"/>
    <dgm:cxn modelId="{77FEE43C-AA65-604D-A483-CA2D80FBEC44}" type="presParOf" srcId="{DB844BB9-FFB5-9C4C-AEAC-56DBEEAB35B8}" destId="{C9907438-5E4A-A141-8978-7AB2C9C06D12}" srcOrd="6" destOrd="0" presId="urn:microsoft.com/office/officeart/2005/8/layout/list1"/>
    <dgm:cxn modelId="{B9BAC536-C4FE-0548-B7E4-97E492A5180C}" type="presParOf" srcId="{DB844BB9-FFB5-9C4C-AEAC-56DBEEAB35B8}" destId="{FE29EA5C-3C2C-F04F-A272-656B4F546140}" srcOrd="7" destOrd="0" presId="urn:microsoft.com/office/officeart/2005/8/layout/list1"/>
    <dgm:cxn modelId="{086C0574-981D-634C-8E55-87E741705A3E}" type="presParOf" srcId="{DB844BB9-FFB5-9C4C-AEAC-56DBEEAB35B8}" destId="{0C0F6F9B-2729-BF42-8CF8-D891D3BC05D8}" srcOrd="8" destOrd="0" presId="urn:microsoft.com/office/officeart/2005/8/layout/list1"/>
    <dgm:cxn modelId="{4E1566A0-7893-B945-BFCF-17F3363056CD}" type="presParOf" srcId="{0C0F6F9B-2729-BF42-8CF8-D891D3BC05D8}" destId="{91CE8046-6BA2-7D4F-89F2-03807BB67FE1}" srcOrd="0" destOrd="0" presId="urn:microsoft.com/office/officeart/2005/8/layout/list1"/>
    <dgm:cxn modelId="{E596F3A8-4562-2A47-A3B5-2D23422AFCFD}" type="presParOf" srcId="{0C0F6F9B-2729-BF42-8CF8-D891D3BC05D8}" destId="{E8B1F812-5BBA-D643-BBDE-A337F12F36C7}" srcOrd="1" destOrd="0" presId="urn:microsoft.com/office/officeart/2005/8/layout/list1"/>
    <dgm:cxn modelId="{4059CD81-3E34-F44A-A8B8-2A62BBBAD766}" type="presParOf" srcId="{DB844BB9-FFB5-9C4C-AEAC-56DBEEAB35B8}" destId="{20F098D2-F098-7C40-BFD6-141248191092}" srcOrd="9" destOrd="0" presId="urn:microsoft.com/office/officeart/2005/8/layout/list1"/>
    <dgm:cxn modelId="{60B9EB08-7C35-B64D-98C5-986C24465594}" type="presParOf" srcId="{DB844BB9-FFB5-9C4C-AEAC-56DBEEAB35B8}" destId="{10FC148F-5089-2544-8922-189A867716F5}" srcOrd="10" destOrd="0" presId="urn:microsoft.com/office/officeart/2005/8/layout/list1"/>
    <dgm:cxn modelId="{C0577269-D01A-FB47-8BDE-3BD50DF66362}" type="presParOf" srcId="{DB844BB9-FFB5-9C4C-AEAC-56DBEEAB35B8}" destId="{5558F663-F0EF-E243-AE3E-9FB931A35BFD}" srcOrd="11" destOrd="0" presId="urn:microsoft.com/office/officeart/2005/8/layout/list1"/>
    <dgm:cxn modelId="{4F09A9FB-3444-C94C-97DA-1E6B60672737}" type="presParOf" srcId="{DB844BB9-FFB5-9C4C-AEAC-56DBEEAB35B8}" destId="{38129BBE-DBFF-9C42-AA27-1F4BCF5460D9}" srcOrd="12" destOrd="0" presId="urn:microsoft.com/office/officeart/2005/8/layout/list1"/>
    <dgm:cxn modelId="{FA092874-0A81-D349-8B4A-A3FD984F315D}" type="presParOf" srcId="{38129BBE-DBFF-9C42-AA27-1F4BCF5460D9}" destId="{0601C8F9-5BD1-3B4A-9176-0113544A8F86}" srcOrd="0" destOrd="0" presId="urn:microsoft.com/office/officeart/2005/8/layout/list1"/>
    <dgm:cxn modelId="{D1A4FA83-0800-344D-B6E0-699CABA79932}" type="presParOf" srcId="{38129BBE-DBFF-9C42-AA27-1F4BCF5460D9}" destId="{5D9934C6-BFF7-D941-A094-103FB3075E5E}" srcOrd="1" destOrd="0" presId="urn:microsoft.com/office/officeart/2005/8/layout/list1"/>
    <dgm:cxn modelId="{EBCDFBB8-989A-9345-A048-D806ADC15012}" type="presParOf" srcId="{DB844BB9-FFB5-9C4C-AEAC-56DBEEAB35B8}" destId="{DEB8E9C2-F5B0-2941-9CB2-9B66F8112310}" srcOrd="13" destOrd="0" presId="urn:microsoft.com/office/officeart/2005/8/layout/list1"/>
    <dgm:cxn modelId="{E77DCAF8-99BB-B24A-9F91-6314997F9DB8}" type="presParOf" srcId="{DB844BB9-FFB5-9C4C-AEAC-56DBEEAB35B8}" destId="{A0798CED-DB8D-A847-B725-205A339F856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1497C0-F531-4CB9-B45C-1DFFCE5C60D7}"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5FB40091-BC3F-413E-BF24-BEBBE533DF22}">
      <dgm:prSet/>
      <dgm:spPr/>
      <dgm:t>
        <a:bodyPr/>
        <a:lstStyle/>
        <a:p>
          <a:r>
            <a:rPr lang="en-ZA"/>
            <a:t>are tests conducted haphazardly by random trial and error? </a:t>
          </a:r>
          <a:endParaRPr lang="en-US"/>
        </a:p>
      </dgm:t>
    </dgm:pt>
    <dgm:pt modelId="{68195756-5D06-4E13-97E6-519EBA871156}" type="parTrans" cxnId="{1EA16153-C955-4028-B348-72B7B5F29B7F}">
      <dgm:prSet/>
      <dgm:spPr/>
      <dgm:t>
        <a:bodyPr/>
        <a:lstStyle/>
        <a:p>
          <a:endParaRPr lang="en-US"/>
        </a:p>
      </dgm:t>
    </dgm:pt>
    <dgm:pt modelId="{8C5CD69C-C4EF-479C-9162-3790047E0655}" type="sibTrans" cxnId="{1EA16153-C955-4028-B348-72B7B5F29B7F}">
      <dgm:prSet/>
      <dgm:spPr/>
      <dgm:t>
        <a:bodyPr/>
        <a:lstStyle/>
        <a:p>
          <a:endParaRPr lang="en-US"/>
        </a:p>
      </dgm:t>
    </dgm:pt>
    <dgm:pt modelId="{199C287F-E2DF-4EB7-830A-3401E1C13172}">
      <dgm:prSet/>
      <dgm:spPr/>
      <dgm:t>
        <a:bodyPr/>
        <a:lstStyle/>
        <a:p>
          <a:r>
            <a:rPr lang="en-ZA"/>
            <a:t>or, are tests conducted systematically with a plan? </a:t>
          </a:r>
          <a:endParaRPr lang="en-US"/>
        </a:p>
      </dgm:t>
    </dgm:pt>
    <dgm:pt modelId="{C4F40AA6-D849-4743-9418-6C4FF9CB0578}" type="parTrans" cxnId="{895ADF67-571E-4D94-AE1E-3685E9E0D490}">
      <dgm:prSet/>
      <dgm:spPr/>
      <dgm:t>
        <a:bodyPr/>
        <a:lstStyle/>
        <a:p>
          <a:endParaRPr lang="en-US"/>
        </a:p>
      </dgm:t>
    </dgm:pt>
    <dgm:pt modelId="{A7888AFD-AFB3-4C5A-BD91-9F0B5BB676A5}" type="sibTrans" cxnId="{895ADF67-571E-4D94-AE1E-3685E9E0D490}">
      <dgm:prSet/>
      <dgm:spPr/>
      <dgm:t>
        <a:bodyPr/>
        <a:lstStyle/>
        <a:p>
          <a:endParaRPr lang="en-US"/>
        </a:p>
      </dgm:t>
    </dgm:pt>
    <dgm:pt modelId="{707DE6AD-D53B-4710-816E-140C7061E712}" type="pres">
      <dgm:prSet presAssocID="{211497C0-F531-4CB9-B45C-1DFFCE5C60D7}" presName="root" presStyleCnt="0">
        <dgm:presLayoutVars>
          <dgm:dir/>
          <dgm:resizeHandles val="exact"/>
        </dgm:presLayoutVars>
      </dgm:prSet>
      <dgm:spPr/>
    </dgm:pt>
    <dgm:pt modelId="{6ADA2386-FF71-4763-A85A-DA37523FF074}" type="pres">
      <dgm:prSet presAssocID="{211497C0-F531-4CB9-B45C-1DFFCE5C60D7}" presName="container" presStyleCnt="0">
        <dgm:presLayoutVars>
          <dgm:dir/>
          <dgm:resizeHandles val="exact"/>
        </dgm:presLayoutVars>
      </dgm:prSet>
      <dgm:spPr/>
    </dgm:pt>
    <dgm:pt modelId="{6860E2D9-76D4-4D82-8165-081E7C1B0A12}" type="pres">
      <dgm:prSet presAssocID="{5FB40091-BC3F-413E-BF24-BEBBE533DF22}" presName="compNode" presStyleCnt="0"/>
      <dgm:spPr/>
    </dgm:pt>
    <dgm:pt modelId="{FB7F1994-6A13-46E7-8CD6-463BFEE315C7}" type="pres">
      <dgm:prSet presAssocID="{5FB40091-BC3F-413E-BF24-BEBBE533DF22}" presName="iconBgRect" presStyleLbl="bgShp" presStyleIdx="0" presStyleCnt="2"/>
      <dgm:spPr/>
    </dgm:pt>
    <dgm:pt modelId="{E99F57E5-A0B3-4397-ACEB-C2BF4B250497}" type="pres">
      <dgm:prSet presAssocID="{5FB40091-BC3F-413E-BF24-BEBBE533DF2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63995F5C-0BB3-4F63-904D-840B129B601E}" type="pres">
      <dgm:prSet presAssocID="{5FB40091-BC3F-413E-BF24-BEBBE533DF22}" presName="spaceRect" presStyleCnt="0"/>
      <dgm:spPr/>
    </dgm:pt>
    <dgm:pt modelId="{A40D8357-53E8-4881-B10B-970E8ADDE7EF}" type="pres">
      <dgm:prSet presAssocID="{5FB40091-BC3F-413E-BF24-BEBBE533DF22}" presName="textRect" presStyleLbl="revTx" presStyleIdx="0" presStyleCnt="2">
        <dgm:presLayoutVars>
          <dgm:chMax val="1"/>
          <dgm:chPref val="1"/>
        </dgm:presLayoutVars>
      </dgm:prSet>
      <dgm:spPr/>
    </dgm:pt>
    <dgm:pt modelId="{FE6D5EE5-A7C1-4323-9502-209D52EE450E}" type="pres">
      <dgm:prSet presAssocID="{8C5CD69C-C4EF-479C-9162-3790047E0655}" presName="sibTrans" presStyleLbl="sibTrans2D1" presStyleIdx="0" presStyleCnt="0"/>
      <dgm:spPr/>
    </dgm:pt>
    <dgm:pt modelId="{7E09FDB3-36FC-4913-8B02-9806F5043549}" type="pres">
      <dgm:prSet presAssocID="{199C287F-E2DF-4EB7-830A-3401E1C13172}" presName="compNode" presStyleCnt="0"/>
      <dgm:spPr/>
    </dgm:pt>
    <dgm:pt modelId="{E7CBB7C9-07EE-44DF-95F6-5F1A1A2AAA74}" type="pres">
      <dgm:prSet presAssocID="{199C287F-E2DF-4EB7-830A-3401E1C13172}" presName="iconBgRect" presStyleLbl="bgShp" presStyleIdx="1" presStyleCnt="2"/>
      <dgm:spPr/>
    </dgm:pt>
    <dgm:pt modelId="{8210F726-AEFC-4B7F-93C2-5A8104D57AA2}" type="pres">
      <dgm:prSet presAssocID="{199C287F-E2DF-4EB7-830A-3401E1C131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DB0D06DF-6711-49FB-9BC7-5B976CEA2F00}" type="pres">
      <dgm:prSet presAssocID="{199C287F-E2DF-4EB7-830A-3401E1C13172}" presName="spaceRect" presStyleCnt="0"/>
      <dgm:spPr/>
    </dgm:pt>
    <dgm:pt modelId="{2F2C681D-D21F-42B9-BC32-876D236D2CD5}" type="pres">
      <dgm:prSet presAssocID="{199C287F-E2DF-4EB7-830A-3401E1C13172}" presName="textRect" presStyleLbl="revTx" presStyleIdx="1" presStyleCnt="2">
        <dgm:presLayoutVars>
          <dgm:chMax val="1"/>
          <dgm:chPref val="1"/>
        </dgm:presLayoutVars>
      </dgm:prSet>
      <dgm:spPr/>
    </dgm:pt>
  </dgm:ptLst>
  <dgm:cxnLst>
    <dgm:cxn modelId="{9FD33A44-C92D-4DF6-8E0E-16092DDA90A4}" type="presOf" srcId="{211497C0-F531-4CB9-B45C-1DFFCE5C60D7}" destId="{707DE6AD-D53B-4710-816E-140C7061E712}" srcOrd="0" destOrd="0" presId="urn:microsoft.com/office/officeart/2018/2/layout/IconCircleList"/>
    <dgm:cxn modelId="{1EA16153-C955-4028-B348-72B7B5F29B7F}" srcId="{211497C0-F531-4CB9-B45C-1DFFCE5C60D7}" destId="{5FB40091-BC3F-413E-BF24-BEBBE533DF22}" srcOrd="0" destOrd="0" parTransId="{68195756-5D06-4E13-97E6-519EBA871156}" sibTransId="{8C5CD69C-C4EF-479C-9162-3790047E0655}"/>
    <dgm:cxn modelId="{895ADF67-571E-4D94-AE1E-3685E9E0D490}" srcId="{211497C0-F531-4CB9-B45C-1DFFCE5C60D7}" destId="{199C287F-E2DF-4EB7-830A-3401E1C13172}" srcOrd="1" destOrd="0" parTransId="{C4F40AA6-D849-4743-9418-6C4FF9CB0578}" sibTransId="{A7888AFD-AFB3-4C5A-BD91-9F0B5BB676A5}"/>
    <dgm:cxn modelId="{906CDEA2-8E18-4A13-839B-BAADD2D37891}" type="presOf" srcId="{199C287F-E2DF-4EB7-830A-3401E1C13172}" destId="{2F2C681D-D21F-42B9-BC32-876D236D2CD5}" srcOrd="0" destOrd="0" presId="urn:microsoft.com/office/officeart/2018/2/layout/IconCircleList"/>
    <dgm:cxn modelId="{5EDD03C3-13C4-41A6-ACB3-1063C7AD7B29}" type="presOf" srcId="{8C5CD69C-C4EF-479C-9162-3790047E0655}" destId="{FE6D5EE5-A7C1-4323-9502-209D52EE450E}" srcOrd="0" destOrd="0" presId="urn:microsoft.com/office/officeart/2018/2/layout/IconCircleList"/>
    <dgm:cxn modelId="{36DBA4E9-BE73-44F5-A529-8DD47F4D8953}" type="presOf" srcId="{5FB40091-BC3F-413E-BF24-BEBBE533DF22}" destId="{A40D8357-53E8-4881-B10B-970E8ADDE7EF}" srcOrd="0" destOrd="0" presId="urn:microsoft.com/office/officeart/2018/2/layout/IconCircleList"/>
    <dgm:cxn modelId="{CECCDA89-3663-4C8F-B876-C0EB03531FA2}" type="presParOf" srcId="{707DE6AD-D53B-4710-816E-140C7061E712}" destId="{6ADA2386-FF71-4763-A85A-DA37523FF074}" srcOrd="0" destOrd="0" presId="urn:microsoft.com/office/officeart/2018/2/layout/IconCircleList"/>
    <dgm:cxn modelId="{513EFB3D-C4C6-4FC8-A27C-B4EB18E65E86}" type="presParOf" srcId="{6ADA2386-FF71-4763-A85A-DA37523FF074}" destId="{6860E2D9-76D4-4D82-8165-081E7C1B0A12}" srcOrd="0" destOrd="0" presId="urn:microsoft.com/office/officeart/2018/2/layout/IconCircleList"/>
    <dgm:cxn modelId="{76E15D46-1183-4914-BCD0-0B1E7103C768}" type="presParOf" srcId="{6860E2D9-76D4-4D82-8165-081E7C1B0A12}" destId="{FB7F1994-6A13-46E7-8CD6-463BFEE315C7}" srcOrd="0" destOrd="0" presId="urn:microsoft.com/office/officeart/2018/2/layout/IconCircleList"/>
    <dgm:cxn modelId="{B88E7CEA-065A-492C-8553-CC14843A6500}" type="presParOf" srcId="{6860E2D9-76D4-4D82-8165-081E7C1B0A12}" destId="{E99F57E5-A0B3-4397-ACEB-C2BF4B250497}" srcOrd="1" destOrd="0" presId="urn:microsoft.com/office/officeart/2018/2/layout/IconCircleList"/>
    <dgm:cxn modelId="{FC67A8B2-55D3-4740-804C-47CE72267DCA}" type="presParOf" srcId="{6860E2D9-76D4-4D82-8165-081E7C1B0A12}" destId="{63995F5C-0BB3-4F63-904D-840B129B601E}" srcOrd="2" destOrd="0" presId="urn:microsoft.com/office/officeart/2018/2/layout/IconCircleList"/>
    <dgm:cxn modelId="{EAD2AB97-3BD1-4DBF-9D85-4BC77A77FD23}" type="presParOf" srcId="{6860E2D9-76D4-4D82-8165-081E7C1B0A12}" destId="{A40D8357-53E8-4881-B10B-970E8ADDE7EF}" srcOrd="3" destOrd="0" presId="urn:microsoft.com/office/officeart/2018/2/layout/IconCircleList"/>
    <dgm:cxn modelId="{F9028249-A562-4751-9DDB-30E6601E84C5}" type="presParOf" srcId="{6ADA2386-FF71-4763-A85A-DA37523FF074}" destId="{FE6D5EE5-A7C1-4323-9502-209D52EE450E}" srcOrd="1" destOrd="0" presId="urn:microsoft.com/office/officeart/2018/2/layout/IconCircleList"/>
    <dgm:cxn modelId="{C1044A04-3A65-4FD5-A44F-75EE9727FE5A}" type="presParOf" srcId="{6ADA2386-FF71-4763-A85A-DA37523FF074}" destId="{7E09FDB3-36FC-4913-8B02-9806F5043549}" srcOrd="2" destOrd="0" presId="urn:microsoft.com/office/officeart/2018/2/layout/IconCircleList"/>
    <dgm:cxn modelId="{A872A5D8-2B85-4B9C-8767-33E57D1115BA}" type="presParOf" srcId="{7E09FDB3-36FC-4913-8B02-9806F5043549}" destId="{E7CBB7C9-07EE-44DF-95F6-5F1A1A2AAA74}" srcOrd="0" destOrd="0" presId="urn:microsoft.com/office/officeart/2018/2/layout/IconCircleList"/>
    <dgm:cxn modelId="{61C234DE-D178-4A57-8AFE-EB36F3417F3A}" type="presParOf" srcId="{7E09FDB3-36FC-4913-8B02-9806F5043549}" destId="{8210F726-AEFC-4B7F-93C2-5A8104D57AA2}" srcOrd="1" destOrd="0" presId="urn:microsoft.com/office/officeart/2018/2/layout/IconCircleList"/>
    <dgm:cxn modelId="{758D39D5-37AA-4F35-B4AE-04B95A0F3EC7}" type="presParOf" srcId="{7E09FDB3-36FC-4913-8B02-9806F5043549}" destId="{DB0D06DF-6711-49FB-9BC7-5B976CEA2F00}" srcOrd="2" destOrd="0" presId="urn:microsoft.com/office/officeart/2018/2/layout/IconCircleList"/>
    <dgm:cxn modelId="{06CFF0A4-E09E-4D48-828E-34ADE1034176}" type="presParOf" srcId="{7E09FDB3-36FC-4913-8B02-9806F5043549}" destId="{2F2C681D-D21F-42B9-BC32-876D236D2CD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EB345F-DA42-433D-99ED-6A7F16FB6A1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61127E-D4EB-41F2-924F-CFD15F458B08}">
      <dgm:prSet/>
      <dgm:spPr/>
      <dgm:t>
        <a:bodyPr/>
        <a:lstStyle/>
        <a:p>
          <a:r>
            <a:rPr lang="en-US" b="1"/>
            <a:t>Write a failing test (Red): </a:t>
          </a:r>
          <a:r>
            <a:rPr lang="en-US"/>
            <a:t>In this step, the developer writes a test case that specifies the desired behavior or functionality of the code to be implemented. Since there is no implementation code yet, the test case will fail initially.</a:t>
          </a:r>
        </a:p>
      </dgm:t>
    </dgm:pt>
    <dgm:pt modelId="{057B2F32-3224-4DB3-814C-5C4556A70F3F}" type="parTrans" cxnId="{8E204E5D-DBA5-4E97-8A54-EA2053C804F8}">
      <dgm:prSet/>
      <dgm:spPr/>
      <dgm:t>
        <a:bodyPr/>
        <a:lstStyle/>
        <a:p>
          <a:endParaRPr lang="en-US"/>
        </a:p>
      </dgm:t>
    </dgm:pt>
    <dgm:pt modelId="{7DD439B2-BBA7-49A7-941D-48F7C2A2A238}" type="sibTrans" cxnId="{8E204E5D-DBA5-4E97-8A54-EA2053C804F8}">
      <dgm:prSet/>
      <dgm:spPr/>
      <dgm:t>
        <a:bodyPr/>
        <a:lstStyle/>
        <a:p>
          <a:endParaRPr lang="en-US"/>
        </a:p>
      </dgm:t>
    </dgm:pt>
    <dgm:pt modelId="{512F2A71-2355-4300-9AA1-4F93D40F7894}">
      <dgm:prSet/>
      <dgm:spPr/>
      <dgm:t>
        <a:bodyPr/>
        <a:lstStyle/>
        <a:p>
          <a:r>
            <a:rPr lang="en-US" b="1"/>
            <a:t>Write the minimal implementation code to pass the test (Green): </a:t>
          </a:r>
          <a:r>
            <a:rPr lang="en-US"/>
            <a:t>In this step, the developer writes the minimum amount of code necessary to make the failing test pass. The focus is on writing code that fulfills the requirements of the test case without introducing unnecessary complexity or functionality.</a:t>
          </a:r>
        </a:p>
      </dgm:t>
    </dgm:pt>
    <dgm:pt modelId="{FDF571D4-4092-42CD-8A35-E4C53222B1E4}" type="parTrans" cxnId="{DA588CAF-0866-4DB5-8E5B-BD6105C9B770}">
      <dgm:prSet/>
      <dgm:spPr/>
      <dgm:t>
        <a:bodyPr/>
        <a:lstStyle/>
        <a:p>
          <a:endParaRPr lang="en-US"/>
        </a:p>
      </dgm:t>
    </dgm:pt>
    <dgm:pt modelId="{964A7BB4-BB49-4134-BD37-977AFD36619D}" type="sibTrans" cxnId="{DA588CAF-0866-4DB5-8E5B-BD6105C9B770}">
      <dgm:prSet/>
      <dgm:spPr/>
      <dgm:t>
        <a:bodyPr/>
        <a:lstStyle/>
        <a:p>
          <a:endParaRPr lang="en-US"/>
        </a:p>
      </dgm:t>
    </dgm:pt>
    <dgm:pt modelId="{24802E72-DFC3-451C-BFD1-8809AE06AD70}">
      <dgm:prSet/>
      <dgm:spPr/>
      <dgm:t>
        <a:bodyPr/>
        <a:lstStyle/>
        <a:p>
          <a:r>
            <a:rPr lang="en-US" b="1"/>
            <a:t>Refactor the code (Refactor): </a:t>
          </a:r>
          <a:r>
            <a:rPr lang="en-US"/>
            <a:t>After the test case passes, the developer refactors the code to improve its design, readability, and maintainability while keeping all tests passing. This step ensures that the codebase remains clean and well-structured as new functionality is added.</a:t>
          </a:r>
        </a:p>
      </dgm:t>
    </dgm:pt>
    <dgm:pt modelId="{EE608BF7-3DE8-4996-93C3-DE65AC934473}" type="parTrans" cxnId="{6C393118-5D0F-4336-B32D-63B278D6CB15}">
      <dgm:prSet/>
      <dgm:spPr/>
      <dgm:t>
        <a:bodyPr/>
        <a:lstStyle/>
        <a:p>
          <a:endParaRPr lang="en-US"/>
        </a:p>
      </dgm:t>
    </dgm:pt>
    <dgm:pt modelId="{133497E6-77A7-4DE9-A795-34CB1D660278}" type="sibTrans" cxnId="{6C393118-5D0F-4336-B32D-63B278D6CB15}">
      <dgm:prSet/>
      <dgm:spPr/>
      <dgm:t>
        <a:bodyPr/>
        <a:lstStyle/>
        <a:p>
          <a:endParaRPr lang="en-US"/>
        </a:p>
      </dgm:t>
    </dgm:pt>
    <dgm:pt modelId="{19B7638E-A5E6-4658-B687-7BBD3DF13AF3}" type="pres">
      <dgm:prSet presAssocID="{89EB345F-DA42-433D-99ED-6A7F16FB6A11}" presName="root" presStyleCnt="0">
        <dgm:presLayoutVars>
          <dgm:dir/>
          <dgm:resizeHandles val="exact"/>
        </dgm:presLayoutVars>
      </dgm:prSet>
      <dgm:spPr/>
    </dgm:pt>
    <dgm:pt modelId="{C87419E1-0375-44B6-A1A7-699F68C1AC97}" type="pres">
      <dgm:prSet presAssocID="{3561127E-D4EB-41F2-924F-CFD15F458B08}" presName="compNode" presStyleCnt="0"/>
      <dgm:spPr/>
    </dgm:pt>
    <dgm:pt modelId="{6CF067E2-B2BC-4AF5-A676-8DB965F4198A}" type="pres">
      <dgm:prSet presAssocID="{3561127E-D4EB-41F2-924F-CFD15F458B08}" presName="bgRect" presStyleLbl="bgShp" presStyleIdx="0" presStyleCnt="3"/>
      <dgm:spPr/>
    </dgm:pt>
    <dgm:pt modelId="{56CB0B0F-BF46-4782-B2AA-26E3402EA7FF}" type="pres">
      <dgm:prSet presAssocID="{3561127E-D4EB-41F2-924F-CFD15F458B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9B483A29-1AEB-4952-9330-F859091BDB9E}" type="pres">
      <dgm:prSet presAssocID="{3561127E-D4EB-41F2-924F-CFD15F458B08}" presName="spaceRect" presStyleCnt="0"/>
      <dgm:spPr/>
    </dgm:pt>
    <dgm:pt modelId="{2C8E6013-5390-46B0-B86E-986CA738442F}" type="pres">
      <dgm:prSet presAssocID="{3561127E-D4EB-41F2-924F-CFD15F458B08}" presName="parTx" presStyleLbl="revTx" presStyleIdx="0" presStyleCnt="3">
        <dgm:presLayoutVars>
          <dgm:chMax val="0"/>
          <dgm:chPref val="0"/>
        </dgm:presLayoutVars>
      </dgm:prSet>
      <dgm:spPr/>
    </dgm:pt>
    <dgm:pt modelId="{4651AC9B-41F9-4D94-B8F4-18A7A96CC5F3}" type="pres">
      <dgm:prSet presAssocID="{7DD439B2-BBA7-49A7-941D-48F7C2A2A238}" presName="sibTrans" presStyleCnt="0"/>
      <dgm:spPr/>
    </dgm:pt>
    <dgm:pt modelId="{A109929D-9E34-4C90-BACF-9F3FDEBC2E69}" type="pres">
      <dgm:prSet presAssocID="{512F2A71-2355-4300-9AA1-4F93D40F7894}" presName="compNode" presStyleCnt="0"/>
      <dgm:spPr/>
    </dgm:pt>
    <dgm:pt modelId="{4CF39D64-52CE-44DD-8302-16A0CADC9E5F}" type="pres">
      <dgm:prSet presAssocID="{512F2A71-2355-4300-9AA1-4F93D40F7894}" presName="bgRect" presStyleLbl="bgShp" presStyleIdx="1" presStyleCnt="3"/>
      <dgm:spPr/>
    </dgm:pt>
    <dgm:pt modelId="{0247F68F-7DA4-4566-9CFF-CAD9011730AF}" type="pres">
      <dgm:prSet presAssocID="{512F2A71-2355-4300-9AA1-4F93D40F78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39BC1921-7F2B-4B28-BC84-601D5A8DD45E}" type="pres">
      <dgm:prSet presAssocID="{512F2A71-2355-4300-9AA1-4F93D40F7894}" presName="spaceRect" presStyleCnt="0"/>
      <dgm:spPr/>
    </dgm:pt>
    <dgm:pt modelId="{C83D2A20-53AB-4DE2-BE57-A5D3AB4A6A53}" type="pres">
      <dgm:prSet presAssocID="{512F2A71-2355-4300-9AA1-4F93D40F7894}" presName="parTx" presStyleLbl="revTx" presStyleIdx="1" presStyleCnt="3">
        <dgm:presLayoutVars>
          <dgm:chMax val="0"/>
          <dgm:chPref val="0"/>
        </dgm:presLayoutVars>
      </dgm:prSet>
      <dgm:spPr/>
    </dgm:pt>
    <dgm:pt modelId="{0C4AB975-1585-460F-BB0F-230CABEFEB15}" type="pres">
      <dgm:prSet presAssocID="{964A7BB4-BB49-4134-BD37-977AFD36619D}" presName="sibTrans" presStyleCnt="0"/>
      <dgm:spPr/>
    </dgm:pt>
    <dgm:pt modelId="{5CE3BFBD-D364-470D-80DB-4A19F05A1532}" type="pres">
      <dgm:prSet presAssocID="{24802E72-DFC3-451C-BFD1-8809AE06AD70}" presName="compNode" presStyleCnt="0"/>
      <dgm:spPr/>
    </dgm:pt>
    <dgm:pt modelId="{74630445-EBAC-4BF9-AB78-DB22FBC5559C}" type="pres">
      <dgm:prSet presAssocID="{24802E72-DFC3-451C-BFD1-8809AE06AD70}" presName="bgRect" presStyleLbl="bgShp" presStyleIdx="2" presStyleCnt="3"/>
      <dgm:spPr/>
    </dgm:pt>
    <dgm:pt modelId="{9D8CFAAB-B555-4E9E-A9A7-6210E9FE0F62}" type="pres">
      <dgm:prSet presAssocID="{24802E72-DFC3-451C-BFD1-8809AE06AD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0CD64A6D-153F-4D40-AD09-1D19A7BD3176}" type="pres">
      <dgm:prSet presAssocID="{24802E72-DFC3-451C-BFD1-8809AE06AD70}" presName="spaceRect" presStyleCnt="0"/>
      <dgm:spPr/>
    </dgm:pt>
    <dgm:pt modelId="{96354DD7-E5C9-44D5-AF03-2A77D5419185}" type="pres">
      <dgm:prSet presAssocID="{24802E72-DFC3-451C-BFD1-8809AE06AD70}" presName="parTx" presStyleLbl="revTx" presStyleIdx="2" presStyleCnt="3">
        <dgm:presLayoutVars>
          <dgm:chMax val="0"/>
          <dgm:chPref val="0"/>
        </dgm:presLayoutVars>
      </dgm:prSet>
      <dgm:spPr/>
    </dgm:pt>
  </dgm:ptLst>
  <dgm:cxnLst>
    <dgm:cxn modelId="{6C393118-5D0F-4336-B32D-63B278D6CB15}" srcId="{89EB345F-DA42-433D-99ED-6A7F16FB6A11}" destId="{24802E72-DFC3-451C-BFD1-8809AE06AD70}" srcOrd="2" destOrd="0" parTransId="{EE608BF7-3DE8-4996-93C3-DE65AC934473}" sibTransId="{133497E6-77A7-4DE9-A795-34CB1D660278}"/>
    <dgm:cxn modelId="{70796720-080D-4C01-822D-AF4B565FD931}" type="presOf" srcId="{89EB345F-DA42-433D-99ED-6A7F16FB6A11}" destId="{19B7638E-A5E6-4658-B687-7BBD3DF13AF3}" srcOrd="0" destOrd="0" presId="urn:microsoft.com/office/officeart/2018/2/layout/IconVerticalSolidList"/>
    <dgm:cxn modelId="{8E204E5D-DBA5-4E97-8A54-EA2053C804F8}" srcId="{89EB345F-DA42-433D-99ED-6A7F16FB6A11}" destId="{3561127E-D4EB-41F2-924F-CFD15F458B08}" srcOrd="0" destOrd="0" parTransId="{057B2F32-3224-4DB3-814C-5C4556A70F3F}" sibTransId="{7DD439B2-BBA7-49A7-941D-48F7C2A2A238}"/>
    <dgm:cxn modelId="{41858E74-B58B-44B2-8348-D09EFFCFAAAE}" type="presOf" srcId="{3561127E-D4EB-41F2-924F-CFD15F458B08}" destId="{2C8E6013-5390-46B0-B86E-986CA738442F}" srcOrd="0" destOrd="0" presId="urn:microsoft.com/office/officeart/2018/2/layout/IconVerticalSolidList"/>
    <dgm:cxn modelId="{16225995-12F5-40B8-B3B2-7E3C3010EA59}" type="presOf" srcId="{24802E72-DFC3-451C-BFD1-8809AE06AD70}" destId="{96354DD7-E5C9-44D5-AF03-2A77D5419185}" srcOrd="0" destOrd="0" presId="urn:microsoft.com/office/officeart/2018/2/layout/IconVerticalSolidList"/>
    <dgm:cxn modelId="{DA588CAF-0866-4DB5-8E5B-BD6105C9B770}" srcId="{89EB345F-DA42-433D-99ED-6A7F16FB6A11}" destId="{512F2A71-2355-4300-9AA1-4F93D40F7894}" srcOrd="1" destOrd="0" parTransId="{FDF571D4-4092-42CD-8A35-E4C53222B1E4}" sibTransId="{964A7BB4-BB49-4134-BD37-977AFD36619D}"/>
    <dgm:cxn modelId="{EB1915D2-C688-4F41-97E2-2605E8FA5D94}" type="presOf" srcId="{512F2A71-2355-4300-9AA1-4F93D40F7894}" destId="{C83D2A20-53AB-4DE2-BE57-A5D3AB4A6A53}" srcOrd="0" destOrd="0" presId="urn:microsoft.com/office/officeart/2018/2/layout/IconVerticalSolidList"/>
    <dgm:cxn modelId="{D110DE7D-24F2-4C6C-9DCD-DEFFAC7DB2F5}" type="presParOf" srcId="{19B7638E-A5E6-4658-B687-7BBD3DF13AF3}" destId="{C87419E1-0375-44B6-A1A7-699F68C1AC97}" srcOrd="0" destOrd="0" presId="urn:microsoft.com/office/officeart/2018/2/layout/IconVerticalSolidList"/>
    <dgm:cxn modelId="{27FE7F4B-6CC8-42C7-B944-24B9A23AA0F5}" type="presParOf" srcId="{C87419E1-0375-44B6-A1A7-699F68C1AC97}" destId="{6CF067E2-B2BC-4AF5-A676-8DB965F4198A}" srcOrd="0" destOrd="0" presId="urn:microsoft.com/office/officeart/2018/2/layout/IconVerticalSolidList"/>
    <dgm:cxn modelId="{2F561944-9034-465F-B1B1-9679D90A1052}" type="presParOf" srcId="{C87419E1-0375-44B6-A1A7-699F68C1AC97}" destId="{56CB0B0F-BF46-4782-B2AA-26E3402EA7FF}" srcOrd="1" destOrd="0" presId="urn:microsoft.com/office/officeart/2018/2/layout/IconVerticalSolidList"/>
    <dgm:cxn modelId="{463BAFC9-4ABD-4C9C-9F69-AA6B6FCE289D}" type="presParOf" srcId="{C87419E1-0375-44B6-A1A7-699F68C1AC97}" destId="{9B483A29-1AEB-4952-9330-F859091BDB9E}" srcOrd="2" destOrd="0" presId="urn:microsoft.com/office/officeart/2018/2/layout/IconVerticalSolidList"/>
    <dgm:cxn modelId="{46CE4E1F-E1EC-41D6-B2F1-032162887ED6}" type="presParOf" srcId="{C87419E1-0375-44B6-A1A7-699F68C1AC97}" destId="{2C8E6013-5390-46B0-B86E-986CA738442F}" srcOrd="3" destOrd="0" presId="urn:microsoft.com/office/officeart/2018/2/layout/IconVerticalSolidList"/>
    <dgm:cxn modelId="{92F58501-EC20-4B65-83C0-7C0127B0537F}" type="presParOf" srcId="{19B7638E-A5E6-4658-B687-7BBD3DF13AF3}" destId="{4651AC9B-41F9-4D94-B8F4-18A7A96CC5F3}" srcOrd="1" destOrd="0" presId="urn:microsoft.com/office/officeart/2018/2/layout/IconVerticalSolidList"/>
    <dgm:cxn modelId="{C89D51D2-23F0-4CB9-B834-0EAFB1A6DB3D}" type="presParOf" srcId="{19B7638E-A5E6-4658-B687-7BBD3DF13AF3}" destId="{A109929D-9E34-4C90-BACF-9F3FDEBC2E69}" srcOrd="2" destOrd="0" presId="urn:microsoft.com/office/officeart/2018/2/layout/IconVerticalSolidList"/>
    <dgm:cxn modelId="{79DEE772-B1D7-4483-BCA9-15830135E1C1}" type="presParOf" srcId="{A109929D-9E34-4C90-BACF-9F3FDEBC2E69}" destId="{4CF39D64-52CE-44DD-8302-16A0CADC9E5F}" srcOrd="0" destOrd="0" presId="urn:microsoft.com/office/officeart/2018/2/layout/IconVerticalSolidList"/>
    <dgm:cxn modelId="{79CF8420-5FD4-4AFD-88A9-579B238C68B8}" type="presParOf" srcId="{A109929D-9E34-4C90-BACF-9F3FDEBC2E69}" destId="{0247F68F-7DA4-4566-9CFF-CAD9011730AF}" srcOrd="1" destOrd="0" presId="urn:microsoft.com/office/officeart/2018/2/layout/IconVerticalSolidList"/>
    <dgm:cxn modelId="{63900265-B8E1-48C3-926A-8AB7A2BC03D3}" type="presParOf" srcId="{A109929D-9E34-4C90-BACF-9F3FDEBC2E69}" destId="{39BC1921-7F2B-4B28-BC84-601D5A8DD45E}" srcOrd="2" destOrd="0" presId="urn:microsoft.com/office/officeart/2018/2/layout/IconVerticalSolidList"/>
    <dgm:cxn modelId="{67652162-F231-46EA-8940-7C67951E9A13}" type="presParOf" srcId="{A109929D-9E34-4C90-BACF-9F3FDEBC2E69}" destId="{C83D2A20-53AB-4DE2-BE57-A5D3AB4A6A53}" srcOrd="3" destOrd="0" presId="urn:microsoft.com/office/officeart/2018/2/layout/IconVerticalSolidList"/>
    <dgm:cxn modelId="{D9A377BE-8481-4E1F-AC64-3EEEE2F83ABA}" type="presParOf" srcId="{19B7638E-A5E6-4658-B687-7BBD3DF13AF3}" destId="{0C4AB975-1585-460F-BB0F-230CABEFEB15}" srcOrd="3" destOrd="0" presId="urn:microsoft.com/office/officeart/2018/2/layout/IconVerticalSolidList"/>
    <dgm:cxn modelId="{61F4FB70-9888-4ACB-AB09-780A0B6A9E95}" type="presParOf" srcId="{19B7638E-A5E6-4658-B687-7BBD3DF13AF3}" destId="{5CE3BFBD-D364-470D-80DB-4A19F05A1532}" srcOrd="4" destOrd="0" presId="urn:microsoft.com/office/officeart/2018/2/layout/IconVerticalSolidList"/>
    <dgm:cxn modelId="{DB650147-5283-4282-AF08-D16E7755CD83}" type="presParOf" srcId="{5CE3BFBD-D364-470D-80DB-4A19F05A1532}" destId="{74630445-EBAC-4BF9-AB78-DB22FBC5559C}" srcOrd="0" destOrd="0" presId="urn:microsoft.com/office/officeart/2018/2/layout/IconVerticalSolidList"/>
    <dgm:cxn modelId="{B1169985-49A7-41C9-ACAA-9A8FB524A39D}" type="presParOf" srcId="{5CE3BFBD-D364-470D-80DB-4A19F05A1532}" destId="{9D8CFAAB-B555-4E9E-A9A7-6210E9FE0F62}" srcOrd="1" destOrd="0" presId="urn:microsoft.com/office/officeart/2018/2/layout/IconVerticalSolidList"/>
    <dgm:cxn modelId="{AC76D29E-BED2-400E-8635-7C206428CE0B}" type="presParOf" srcId="{5CE3BFBD-D364-470D-80DB-4A19F05A1532}" destId="{0CD64A6D-153F-4D40-AD09-1D19A7BD3176}" srcOrd="2" destOrd="0" presId="urn:microsoft.com/office/officeart/2018/2/layout/IconVerticalSolidList"/>
    <dgm:cxn modelId="{DD54F9F5-D9AF-4F73-A9DF-5E5E96C0428C}" type="presParOf" srcId="{5CE3BFBD-D364-470D-80DB-4A19F05A1532}" destId="{96354DD7-E5C9-44D5-AF03-2A77D54191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12FD3-4718-41F5-94BA-5399E9C8EF6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BD18A3C-AAE6-453A-A960-878829C23675}">
      <dgm:prSet/>
      <dgm:spPr/>
      <dgm:t>
        <a:bodyPr/>
        <a:lstStyle/>
        <a:p>
          <a:r>
            <a:rPr lang="en-US"/>
            <a:t>Improved code quality: TDD encourages developers to write modular, well-designed code that is easier to understand, maintain, and extend.</a:t>
          </a:r>
        </a:p>
      </dgm:t>
    </dgm:pt>
    <dgm:pt modelId="{DA28A109-868B-44D1-9865-C8D3CD49E02B}" type="parTrans" cxnId="{A40D0A3C-1B24-42A2-8419-3F03EED04320}">
      <dgm:prSet/>
      <dgm:spPr/>
      <dgm:t>
        <a:bodyPr/>
        <a:lstStyle/>
        <a:p>
          <a:endParaRPr lang="en-US"/>
        </a:p>
      </dgm:t>
    </dgm:pt>
    <dgm:pt modelId="{D80D6277-697B-4461-8A0C-B38BA9A975D5}" type="sibTrans" cxnId="{A40D0A3C-1B24-42A2-8419-3F03EED04320}">
      <dgm:prSet/>
      <dgm:spPr/>
      <dgm:t>
        <a:bodyPr/>
        <a:lstStyle/>
        <a:p>
          <a:endParaRPr lang="en-US"/>
        </a:p>
      </dgm:t>
    </dgm:pt>
    <dgm:pt modelId="{475C6CEE-91F4-46F4-A885-4B644091F152}">
      <dgm:prSet/>
      <dgm:spPr/>
      <dgm:t>
        <a:bodyPr/>
        <a:lstStyle/>
        <a:p>
          <a:r>
            <a:rPr lang="en-US"/>
            <a:t>Reduced bugs: By writing tests upfront and continuously running them, developers can catch bugs early in the development process, reducing the likelihood of defects in the final product.</a:t>
          </a:r>
        </a:p>
      </dgm:t>
    </dgm:pt>
    <dgm:pt modelId="{10FFBE4B-CF18-4C8B-9BAF-FBC5E1864DCD}" type="parTrans" cxnId="{E5646127-E7D1-4497-89E2-E36027DED323}">
      <dgm:prSet/>
      <dgm:spPr/>
      <dgm:t>
        <a:bodyPr/>
        <a:lstStyle/>
        <a:p>
          <a:endParaRPr lang="en-US"/>
        </a:p>
      </dgm:t>
    </dgm:pt>
    <dgm:pt modelId="{0B86EF89-2960-4593-9CDD-2B3D71799ECA}" type="sibTrans" cxnId="{E5646127-E7D1-4497-89E2-E36027DED323}">
      <dgm:prSet/>
      <dgm:spPr/>
      <dgm:t>
        <a:bodyPr/>
        <a:lstStyle/>
        <a:p>
          <a:endParaRPr lang="en-US"/>
        </a:p>
      </dgm:t>
    </dgm:pt>
    <dgm:pt modelId="{B059BE8E-6E1E-4F9A-911E-E2429772F025}">
      <dgm:prSet/>
      <dgm:spPr/>
      <dgm:t>
        <a:bodyPr/>
        <a:lstStyle/>
        <a:p>
          <a:r>
            <a:rPr lang="en-US"/>
            <a:t>Faster feedback loop: TDD provides rapid feedback on the code's behavior, allowing developers to identify and address issues quickly.</a:t>
          </a:r>
        </a:p>
      </dgm:t>
    </dgm:pt>
    <dgm:pt modelId="{076C408F-85AF-43B3-9E24-AF86A2F4B73F}" type="parTrans" cxnId="{9A897B52-4119-496B-A3B4-462BF5FEC808}">
      <dgm:prSet/>
      <dgm:spPr/>
      <dgm:t>
        <a:bodyPr/>
        <a:lstStyle/>
        <a:p>
          <a:endParaRPr lang="en-US"/>
        </a:p>
      </dgm:t>
    </dgm:pt>
    <dgm:pt modelId="{7BCD691C-4700-4907-AF0F-248278D858D4}" type="sibTrans" cxnId="{9A897B52-4119-496B-A3B4-462BF5FEC808}">
      <dgm:prSet/>
      <dgm:spPr/>
      <dgm:t>
        <a:bodyPr/>
        <a:lstStyle/>
        <a:p>
          <a:endParaRPr lang="en-US"/>
        </a:p>
      </dgm:t>
    </dgm:pt>
    <dgm:pt modelId="{F972A5C9-D82E-4ACC-B3E8-5F9022A7C04B}">
      <dgm:prSet/>
      <dgm:spPr/>
      <dgm:t>
        <a:bodyPr/>
        <a:lstStyle/>
        <a:p>
          <a:r>
            <a:rPr lang="en-US"/>
            <a:t>Better documentation: Tests serve as executable documentation, describing the intended behavior of the code and providing examples of its usage.</a:t>
          </a:r>
        </a:p>
      </dgm:t>
    </dgm:pt>
    <dgm:pt modelId="{568F54B0-AE1F-44CB-B80B-5FDBF73720B7}" type="parTrans" cxnId="{0F535208-3D52-4A9E-B677-5A812F8FB112}">
      <dgm:prSet/>
      <dgm:spPr/>
      <dgm:t>
        <a:bodyPr/>
        <a:lstStyle/>
        <a:p>
          <a:endParaRPr lang="en-US"/>
        </a:p>
      </dgm:t>
    </dgm:pt>
    <dgm:pt modelId="{11314CFA-7F79-437A-8E5D-BA43128A18C0}" type="sibTrans" cxnId="{0F535208-3D52-4A9E-B677-5A812F8FB112}">
      <dgm:prSet/>
      <dgm:spPr/>
      <dgm:t>
        <a:bodyPr/>
        <a:lstStyle/>
        <a:p>
          <a:endParaRPr lang="en-US"/>
        </a:p>
      </dgm:t>
    </dgm:pt>
    <dgm:pt modelId="{427FEDDC-9697-4C5E-9BAA-DB7E71F1BF05}" type="pres">
      <dgm:prSet presAssocID="{FB112FD3-4718-41F5-94BA-5399E9C8EF63}" presName="root" presStyleCnt="0">
        <dgm:presLayoutVars>
          <dgm:dir/>
          <dgm:resizeHandles val="exact"/>
        </dgm:presLayoutVars>
      </dgm:prSet>
      <dgm:spPr/>
    </dgm:pt>
    <dgm:pt modelId="{B9D313A2-351C-449B-895B-5864F87F6492}" type="pres">
      <dgm:prSet presAssocID="{ABD18A3C-AAE6-453A-A960-878829C23675}" presName="compNode" presStyleCnt="0"/>
      <dgm:spPr/>
    </dgm:pt>
    <dgm:pt modelId="{9F80C490-DD0C-4122-9DC5-E15984CA44B6}" type="pres">
      <dgm:prSet presAssocID="{ABD18A3C-AAE6-453A-A960-878829C23675}" presName="bgRect" presStyleLbl="bgShp" presStyleIdx="0" presStyleCnt="4"/>
      <dgm:spPr/>
    </dgm:pt>
    <dgm:pt modelId="{F61289E4-DE04-4DB6-98BE-D95D4C613D64}" type="pres">
      <dgm:prSet presAssocID="{ABD18A3C-AAE6-453A-A960-878829C236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5F2ED57B-72A8-4D58-96EE-828EC147A592}" type="pres">
      <dgm:prSet presAssocID="{ABD18A3C-AAE6-453A-A960-878829C23675}" presName="spaceRect" presStyleCnt="0"/>
      <dgm:spPr/>
    </dgm:pt>
    <dgm:pt modelId="{BF1C0A86-1726-4FA1-B40D-DB1D35AB487C}" type="pres">
      <dgm:prSet presAssocID="{ABD18A3C-AAE6-453A-A960-878829C23675}" presName="parTx" presStyleLbl="revTx" presStyleIdx="0" presStyleCnt="4">
        <dgm:presLayoutVars>
          <dgm:chMax val="0"/>
          <dgm:chPref val="0"/>
        </dgm:presLayoutVars>
      </dgm:prSet>
      <dgm:spPr/>
    </dgm:pt>
    <dgm:pt modelId="{52900731-02F4-4946-B801-7F135DE66935}" type="pres">
      <dgm:prSet presAssocID="{D80D6277-697B-4461-8A0C-B38BA9A975D5}" presName="sibTrans" presStyleCnt="0"/>
      <dgm:spPr/>
    </dgm:pt>
    <dgm:pt modelId="{2F9395C1-B78E-4969-B93E-7A89A1F91C96}" type="pres">
      <dgm:prSet presAssocID="{475C6CEE-91F4-46F4-A885-4B644091F152}" presName="compNode" presStyleCnt="0"/>
      <dgm:spPr/>
    </dgm:pt>
    <dgm:pt modelId="{6333A720-2302-4DFA-AC16-11906F21DC86}" type="pres">
      <dgm:prSet presAssocID="{475C6CEE-91F4-46F4-A885-4B644091F152}" presName="bgRect" presStyleLbl="bgShp" presStyleIdx="1" presStyleCnt="4"/>
      <dgm:spPr/>
    </dgm:pt>
    <dgm:pt modelId="{D7EC61F2-9781-462B-9212-4A13460137CF}" type="pres">
      <dgm:prSet presAssocID="{475C6CEE-91F4-46F4-A885-4B644091F1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B8774CB9-9897-4CCD-A6AE-D98CC5683A7E}" type="pres">
      <dgm:prSet presAssocID="{475C6CEE-91F4-46F4-A885-4B644091F152}" presName="spaceRect" presStyleCnt="0"/>
      <dgm:spPr/>
    </dgm:pt>
    <dgm:pt modelId="{31971360-247C-4AD0-BBD6-4781A7C01DE7}" type="pres">
      <dgm:prSet presAssocID="{475C6CEE-91F4-46F4-A885-4B644091F152}" presName="parTx" presStyleLbl="revTx" presStyleIdx="1" presStyleCnt="4">
        <dgm:presLayoutVars>
          <dgm:chMax val="0"/>
          <dgm:chPref val="0"/>
        </dgm:presLayoutVars>
      </dgm:prSet>
      <dgm:spPr/>
    </dgm:pt>
    <dgm:pt modelId="{E9637F5B-DC45-46C9-82FA-BE462E56A863}" type="pres">
      <dgm:prSet presAssocID="{0B86EF89-2960-4593-9CDD-2B3D71799ECA}" presName="sibTrans" presStyleCnt="0"/>
      <dgm:spPr/>
    </dgm:pt>
    <dgm:pt modelId="{142DA2EA-E793-433F-B950-1272D49D54C2}" type="pres">
      <dgm:prSet presAssocID="{B059BE8E-6E1E-4F9A-911E-E2429772F025}" presName="compNode" presStyleCnt="0"/>
      <dgm:spPr/>
    </dgm:pt>
    <dgm:pt modelId="{9032404A-C703-475F-A2B5-0D43026D6861}" type="pres">
      <dgm:prSet presAssocID="{B059BE8E-6E1E-4F9A-911E-E2429772F025}" presName="bgRect" presStyleLbl="bgShp" presStyleIdx="2" presStyleCnt="4"/>
      <dgm:spPr/>
    </dgm:pt>
    <dgm:pt modelId="{57E81398-9D98-492B-8BA0-B7E12AEC0106}" type="pres">
      <dgm:prSet presAssocID="{B059BE8E-6E1E-4F9A-911E-E2429772F0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72C5CF53-655E-417A-9ADB-99EEC5D8AEE5}" type="pres">
      <dgm:prSet presAssocID="{B059BE8E-6E1E-4F9A-911E-E2429772F025}" presName="spaceRect" presStyleCnt="0"/>
      <dgm:spPr/>
    </dgm:pt>
    <dgm:pt modelId="{42887F63-5297-453F-B058-BAE3932E392B}" type="pres">
      <dgm:prSet presAssocID="{B059BE8E-6E1E-4F9A-911E-E2429772F025}" presName="parTx" presStyleLbl="revTx" presStyleIdx="2" presStyleCnt="4">
        <dgm:presLayoutVars>
          <dgm:chMax val="0"/>
          <dgm:chPref val="0"/>
        </dgm:presLayoutVars>
      </dgm:prSet>
      <dgm:spPr/>
    </dgm:pt>
    <dgm:pt modelId="{DF3D613B-57DF-47B0-8E07-7F4644DAC4CF}" type="pres">
      <dgm:prSet presAssocID="{7BCD691C-4700-4907-AF0F-248278D858D4}" presName="sibTrans" presStyleCnt="0"/>
      <dgm:spPr/>
    </dgm:pt>
    <dgm:pt modelId="{D98253C7-165D-43DD-A58F-9AB697AFD12A}" type="pres">
      <dgm:prSet presAssocID="{F972A5C9-D82E-4ACC-B3E8-5F9022A7C04B}" presName="compNode" presStyleCnt="0"/>
      <dgm:spPr/>
    </dgm:pt>
    <dgm:pt modelId="{F7DD0440-2C14-436C-8724-8F3EE04D4CE6}" type="pres">
      <dgm:prSet presAssocID="{F972A5C9-D82E-4ACC-B3E8-5F9022A7C04B}" presName="bgRect" presStyleLbl="bgShp" presStyleIdx="3" presStyleCnt="4"/>
      <dgm:spPr/>
    </dgm:pt>
    <dgm:pt modelId="{7A25E80A-D685-4444-BB01-EA7C3B6C78A4}" type="pres">
      <dgm:prSet presAssocID="{F972A5C9-D82E-4ACC-B3E8-5F9022A7C04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Judge"/>
        </a:ext>
      </dgm:extLst>
    </dgm:pt>
    <dgm:pt modelId="{2E57468B-7F2F-4E6A-8873-303C669C93C4}" type="pres">
      <dgm:prSet presAssocID="{F972A5C9-D82E-4ACC-B3E8-5F9022A7C04B}" presName="spaceRect" presStyleCnt="0"/>
      <dgm:spPr/>
    </dgm:pt>
    <dgm:pt modelId="{678CC916-9B62-4F79-A81C-410999CC6240}" type="pres">
      <dgm:prSet presAssocID="{F972A5C9-D82E-4ACC-B3E8-5F9022A7C04B}" presName="parTx" presStyleLbl="revTx" presStyleIdx="3" presStyleCnt="4">
        <dgm:presLayoutVars>
          <dgm:chMax val="0"/>
          <dgm:chPref val="0"/>
        </dgm:presLayoutVars>
      </dgm:prSet>
      <dgm:spPr/>
    </dgm:pt>
  </dgm:ptLst>
  <dgm:cxnLst>
    <dgm:cxn modelId="{0F535208-3D52-4A9E-B677-5A812F8FB112}" srcId="{FB112FD3-4718-41F5-94BA-5399E9C8EF63}" destId="{F972A5C9-D82E-4ACC-B3E8-5F9022A7C04B}" srcOrd="3" destOrd="0" parTransId="{568F54B0-AE1F-44CB-B80B-5FDBF73720B7}" sibTransId="{11314CFA-7F79-437A-8E5D-BA43128A18C0}"/>
    <dgm:cxn modelId="{E5646127-E7D1-4497-89E2-E36027DED323}" srcId="{FB112FD3-4718-41F5-94BA-5399E9C8EF63}" destId="{475C6CEE-91F4-46F4-A885-4B644091F152}" srcOrd="1" destOrd="0" parTransId="{10FFBE4B-CF18-4C8B-9BAF-FBC5E1864DCD}" sibTransId="{0B86EF89-2960-4593-9CDD-2B3D71799ECA}"/>
    <dgm:cxn modelId="{A40D0A3C-1B24-42A2-8419-3F03EED04320}" srcId="{FB112FD3-4718-41F5-94BA-5399E9C8EF63}" destId="{ABD18A3C-AAE6-453A-A960-878829C23675}" srcOrd="0" destOrd="0" parTransId="{DA28A109-868B-44D1-9865-C8D3CD49E02B}" sibTransId="{D80D6277-697B-4461-8A0C-B38BA9A975D5}"/>
    <dgm:cxn modelId="{3334F23C-CAF8-44B9-ACEA-8E48CA6037F0}" type="presOf" srcId="{ABD18A3C-AAE6-453A-A960-878829C23675}" destId="{BF1C0A86-1726-4FA1-B40D-DB1D35AB487C}" srcOrd="0" destOrd="0" presId="urn:microsoft.com/office/officeart/2018/2/layout/IconVerticalSolidList"/>
    <dgm:cxn modelId="{9A897B52-4119-496B-A3B4-462BF5FEC808}" srcId="{FB112FD3-4718-41F5-94BA-5399E9C8EF63}" destId="{B059BE8E-6E1E-4F9A-911E-E2429772F025}" srcOrd="2" destOrd="0" parTransId="{076C408F-85AF-43B3-9E24-AF86A2F4B73F}" sibTransId="{7BCD691C-4700-4907-AF0F-248278D858D4}"/>
    <dgm:cxn modelId="{02D24C6D-8F17-4200-B121-4EDB1ABFDB17}" type="presOf" srcId="{FB112FD3-4718-41F5-94BA-5399E9C8EF63}" destId="{427FEDDC-9697-4C5E-9BAA-DB7E71F1BF05}" srcOrd="0" destOrd="0" presId="urn:microsoft.com/office/officeart/2018/2/layout/IconVerticalSolidList"/>
    <dgm:cxn modelId="{FA2EF77E-6811-405C-9578-E2F9DFB66977}" type="presOf" srcId="{F972A5C9-D82E-4ACC-B3E8-5F9022A7C04B}" destId="{678CC916-9B62-4F79-A81C-410999CC6240}" srcOrd="0" destOrd="0" presId="urn:microsoft.com/office/officeart/2018/2/layout/IconVerticalSolidList"/>
    <dgm:cxn modelId="{82A18695-70BD-438C-8FB1-8F003604F36F}" type="presOf" srcId="{B059BE8E-6E1E-4F9A-911E-E2429772F025}" destId="{42887F63-5297-453F-B058-BAE3932E392B}" srcOrd="0" destOrd="0" presId="urn:microsoft.com/office/officeart/2018/2/layout/IconVerticalSolidList"/>
    <dgm:cxn modelId="{642ADFF7-C558-437F-BA28-20D7B4A1F943}" type="presOf" srcId="{475C6CEE-91F4-46F4-A885-4B644091F152}" destId="{31971360-247C-4AD0-BBD6-4781A7C01DE7}" srcOrd="0" destOrd="0" presId="urn:microsoft.com/office/officeart/2018/2/layout/IconVerticalSolidList"/>
    <dgm:cxn modelId="{AF78FC46-7052-454F-A68D-B561C999DF50}" type="presParOf" srcId="{427FEDDC-9697-4C5E-9BAA-DB7E71F1BF05}" destId="{B9D313A2-351C-449B-895B-5864F87F6492}" srcOrd="0" destOrd="0" presId="urn:microsoft.com/office/officeart/2018/2/layout/IconVerticalSolidList"/>
    <dgm:cxn modelId="{21EB4EE9-E82D-459A-8FF2-A2D24207208A}" type="presParOf" srcId="{B9D313A2-351C-449B-895B-5864F87F6492}" destId="{9F80C490-DD0C-4122-9DC5-E15984CA44B6}" srcOrd="0" destOrd="0" presId="urn:microsoft.com/office/officeart/2018/2/layout/IconVerticalSolidList"/>
    <dgm:cxn modelId="{2341BC8B-5FD8-4AAF-8C72-6EF261B30EF1}" type="presParOf" srcId="{B9D313A2-351C-449B-895B-5864F87F6492}" destId="{F61289E4-DE04-4DB6-98BE-D95D4C613D64}" srcOrd="1" destOrd="0" presId="urn:microsoft.com/office/officeart/2018/2/layout/IconVerticalSolidList"/>
    <dgm:cxn modelId="{0EFDE794-4942-4E1B-8658-BA954A7C74A1}" type="presParOf" srcId="{B9D313A2-351C-449B-895B-5864F87F6492}" destId="{5F2ED57B-72A8-4D58-96EE-828EC147A592}" srcOrd="2" destOrd="0" presId="urn:microsoft.com/office/officeart/2018/2/layout/IconVerticalSolidList"/>
    <dgm:cxn modelId="{5DE88911-103F-4606-8C52-3E99153CA616}" type="presParOf" srcId="{B9D313A2-351C-449B-895B-5864F87F6492}" destId="{BF1C0A86-1726-4FA1-B40D-DB1D35AB487C}" srcOrd="3" destOrd="0" presId="urn:microsoft.com/office/officeart/2018/2/layout/IconVerticalSolidList"/>
    <dgm:cxn modelId="{9F4CEF49-0D2E-41A1-84B4-959A5FA3727D}" type="presParOf" srcId="{427FEDDC-9697-4C5E-9BAA-DB7E71F1BF05}" destId="{52900731-02F4-4946-B801-7F135DE66935}" srcOrd="1" destOrd="0" presId="urn:microsoft.com/office/officeart/2018/2/layout/IconVerticalSolidList"/>
    <dgm:cxn modelId="{27C09198-B654-4078-8158-74545BCB6B09}" type="presParOf" srcId="{427FEDDC-9697-4C5E-9BAA-DB7E71F1BF05}" destId="{2F9395C1-B78E-4969-B93E-7A89A1F91C96}" srcOrd="2" destOrd="0" presId="urn:microsoft.com/office/officeart/2018/2/layout/IconVerticalSolidList"/>
    <dgm:cxn modelId="{461159D6-CCC2-4FC0-8C3B-D07E8F85D15F}" type="presParOf" srcId="{2F9395C1-B78E-4969-B93E-7A89A1F91C96}" destId="{6333A720-2302-4DFA-AC16-11906F21DC86}" srcOrd="0" destOrd="0" presId="urn:microsoft.com/office/officeart/2018/2/layout/IconVerticalSolidList"/>
    <dgm:cxn modelId="{4BFB45FA-BCE1-4DC3-94D6-A5E3A85E438F}" type="presParOf" srcId="{2F9395C1-B78E-4969-B93E-7A89A1F91C96}" destId="{D7EC61F2-9781-462B-9212-4A13460137CF}" srcOrd="1" destOrd="0" presId="urn:microsoft.com/office/officeart/2018/2/layout/IconVerticalSolidList"/>
    <dgm:cxn modelId="{54B0A7D5-6018-4883-A7BD-88BA048BDAA4}" type="presParOf" srcId="{2F9395C1-B78E-4969-B93E-7A89A1F91C96}" destId="{B8774CB9-9897-4CCD-A6AE-D98CC5683A7E}" srcOrd="2" destOrd="0" presId="urn:microsoft.com/office/officeart/2018/2/layout/IconVerticalSolidList"/>
    <dgm:cxn modelId="{7D3B2D19-4B5B-4E57-8668-FAE1FAA6E671}" type="presParOf" srcId="{2F9395C1-B78E-4969-B93E-7A89A1F91C96}" destId="{31971360-247C-4AD0-BBD6-4781A7C01DE7}" srcOrd="3" destOrd="0" presId="urn:microsoft.com/office/officeart/2018/2/layout/IconVerticalSolidList"/>
    <dgm:cxn modelId="{E13E7845-DEA3-468D-BC03-FDC86281DD26}" type="presParOf" srcId="{427FEDDC-9697-4C5E-9BAA-DB7E71F1BF05}" destId="{E9637F5B-DC45-46C9-82FA-BE462E56A863}" srcOrd="3" destOrd="0" presId="urn:microsoft.com/office/officeart/2018/2/layout/IconVerticalSolidList"/>
    <dgm:cxn modelId="{2D108341-251C-43E6-80DF-DAA4CFE82690}" type="presParOf" srcId="{427FEDDC-9697-4C5E-9BAA-DB7E71F1BF05}" destId="{142DA2EA-E793-433F-B950-1272D49D54C2}" srcOrd="4" destOrd="0" presId="urn:microsoft.com/office/officeart/2018/2/layout/IconVerticalSolidList"/>
    <dgm:cxn modelId="{A08A6597-28FA-4E2D-8BFF-D5EAD96ECDDB}" type="presParOf" srcId="{142DA2EA-E793-433F-B950-1272D49D54C2}" destId="{9032404A-C703-475F-A2B5-0D43026D6861}" srcOrd="0" destOrd="0" presId="urn:microsoft.com/office/officeart/2018/2/layout/IconVerticalSolidList"/>
    <dgm:cxn modelId="{49E5C5E0-D5CB-405A-9074-0FECC77C7362}" type="presParOf" srcId="{142DA2EA-E793-433F-B950-1272D49D54C2}" destId="{57E81398-9D98-492B-8BA0-B7E12AEC0106}" srcOrd="1" destOrd="0" presId="urn:microsoft.com/office/officeart/2018/2/layout/IconVerticalSolidList"/>
    <dgm:cxn modelId="{53E667D9-6D8D-412D-858A-0EC1E49AFF3A}" type="presParOf" srcId="{142DA2EA-E793-433F-B950-1272D49D54C2}" destId="{72C5CF53-655E-417A-9ADB-99EEC5D8AEE5}" srcOrd="2" destOrd="0" presId="urn:microsoft.com/office/officeart/2018/2/layout/IconVerticalSolidList"/>
    <dgm:cxn modelId="{118F6980-6F3B-49E9-9317-D9002B3BADCE}" type="presParOf" srcId="{142DA2EA-E793-433F-B950-1272D49D54C2}" destId="{42887F63-5297-453F-B058-BAE3932E392B}" srcOrd="3" destOrd="0" presId="urn:microsoft.com/office/officeart/2018/2/layout/IconVerticalSolidList"/>
    <dgm:cxn modelId="{7E7D2481-5DE9-4DA4-9377-B2573B09637C}" type="presParOf" srcId="{427FEDDC-9697-4C5E-9BAA-DB7E71F1BF05}" destId="{DF3D613B-57DF-47B0-8E07-7F4644DAC4CF}" srcOrd="5" destOrd="0" presId="urn:microsoft.com/office/officeart/2018/2/layout/IconVerticalSolidList"/>
    <dgm:cxn modelId="{74A4F444-73C3-4F16-AE27-E83D05A74115}" type="presParOf" srcId="{427FEDDC-9697-4C5E-9BAA-DB7E71F1BF05}" destId="{D98253C7-165D-43DD-A58F-9AB697AFD12A}" srcOrd="6" destOrd="0" presId="urn:microsoft.com/office/officeart/2018/2/layout/IconVerticalSolidList"/>
    <dgm:cxn modelId="{CB525447-22FD-4847-B4A7-030EE5EEC5E4}" type="presParOf" srcId="{D98253C7-165D-43DD-A58F-9AB697AFD12A}" destId="{F7DD0440-2C14-436C-8724-8F3EE04D4CE6}" srcOrd="0" destOrd="0" presId="urn:microsoft.com/office/officeart/2018/2/layout/IconVerticalSolidList"/>
    <dgm:cxn modelId="{8CE1E174-32D2-413D-A2BC-15DAE6AB743F}" type="presParOf" srcId="{D98253C7-165D-43DD-A58F-9AB697AFD12A}" destId="{7A25E80A-D685-4444-BB01-EA7C3B6C78A4}" srcOrd="1" destOrd="0" presId="urn:microsoft.com/office/officeart/2018/2/layout/IconVerticalSolidList"/>
    <dgm:cxn modelId="{35A794D3-658B-4690-8B52-538295643AD4}" type="presParOf" srcId="{D98253C7-165D-43DD-A58F-9AB697AFD12A}" destId="{2E57468B-7F2F-4E6A-8873-303C669C93C4}" srcOrd="2" destOrd="0" presId="urn:microsoft.com/office/officeart/2018/2/layout/IconVerticalSolidList"/>
    <dgm:cxn modelId="{911E3666-26A3-41EB-B300-D4452CB0D96F}" type="presParOf" srcId="{D98253C7-165D-43DD-A58F-9AB697AFD12A}" destId="{678CC916-9B62-4F79-A81C-410999CC62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A899D9-10B0-43C5-A09D-26767A998D7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DE0EA46-B1C9-4CD8-82F5-2C75E4083646}">
      <dgm:prSet/>
      <dgm:spPr/>
      <dgm:t>
        <a:bodyPr/>
        <a:lstStyle/>
        <a:p>
          <a:pPr>
            <a:lnSpc>
              <a:spcPct val="100000"/>
            </a:lnSpc>
          </a:pPr>
          <a:r>
            <a:rPr lang="en-US" b="1"/>
            <a:t>Control Flow Testing </a:t>
          </a:r>
          <a:r>
            <a:rPr lang="en-US"/>
            <a:t>organises testing based on the control flow of the software </a:t>
          </a:r>
        </a:p>
      </dgm:t>
    </dgm:pt>
    <dgm:pt modelId="{3BD49289-F4D8-4A53-9E82-2EC071506DF2}" type="parTrans" cxnId="{F6EA9C9B-CD0A-4EC1-89F4-AC2891AF1870}">
      <dgm:prSet/>
      <dgm:spPr/>
      <dgm:t>
        <a:bodyPr/>
        <a:lstStyle/>
        <a:p>
          <a:endParaRPr lang="en-US"/>
        </a:p>
      </dgm:t>
    </dgm:pt>
    <dgm:pt modelId="{92BE82CD-194C-4B05-93BE-50E3192DAC20}" type="sibTrans" cxnId="{F6EA9C9B-CD0A-4EC1-89F4-AC2891AF1870}">
      <dgm:prSet/>
      <dgm:spPr/>
      <dgm:t>
        <a:bodyPr/>
        <a:lstStyle/>
        <a:p>
          <a:endParaRPr lang="en-US"/>
        </a:p>
      </dgm:t>
    </dgm:pt>
    <dgm:pt modelId="{41A3AE14-95BC-491D-9A9B-774763D4125E}">
      <dgm:prSet/>
      <dgm:spPr/>
      <dgm:t>
        <a:bodyPr/>
        <a:lstStyle/>
        <a:p>
          <a:pPr>
            <a:lnSpc>
              <a:spcPct val="100000"/>
            </a:lnSpc>
          </a:pPr>
          <a:r>
            <a:rPr lang="en-ZA"/>
            <a:t>Relies on understanding the code of the software (therefore white-box) </a:t>
          </a:r>
          <a:endParaRPr lang="en-US"/>
        </a:p>
      </dgm:t>
    </dgm:pt>
    <dgm:pt modelId="{A0E121CC-58BE-4ED8-827E-131427ED5F6D}" type="parTrans" cxnId="{6BD9287A-9B49-4464-ACAA-16ACB387C1A6}">
      <dgm:prSet/>
      <dgm:spPr/>
      <dgm:t>
        <a:bodyPr/>
        <a:lstStyle/>
        <a:p>
          <a:endParaRPr lang="en-US"/>
        </a:p>
      </dgm:t>
    </dgm:pt>
    <dgm:pt modelId="{892D30A3-9EAE-4FCC-BDD1-634C70AF884B}" type="sibTrans" cxnId="{6BD9287A-9B49-4464-ACAA-16ACB387C1A6}">
      <dgm:prSet/>
      <dgm:spPr/>
      <dgm:t>
        <a:bodyPr/>
        <a:lstStyle/>
        <a:p>
          <a:endParaRPr lang="en-US"/>
        </a:p>
      </dgm:t>
    </dgm:pt>
    <dgm:pt modelId="{CBE330A5-C300-420C-A36F-C3829596DB27}">
      <dgm:prSet/>
      <dgm:spPr/>
      <dgm:t>
        <a:bodyPr/>
        <a:lstStyle/>
        <a:p>
          <a:pPr>
            <a:lnSpc>
              <a:spcPct val="100000"/>
            </a:lnSpc>
          </a:pPr>
          <a:r>
            <a:rPr lang="en-ZA"/>
            <a:t>Can draw a </a:t>
          </a:r>
          <a:r>
            <a:rPr lang="en-ZA" b="1"/>
            <a:t>control flow graph </a:t>
          </a:r>
          <a:r>
            <a:rPr lang="en-ZA"/>
            <a:t>representing the logic of the code, where every </a:t>
          </a:r>
          <a:r>
            <a:rPr lang="en-ZA" b="1"/>
            <a:t>statement</a:t>
          </a:r>
          <a:r>
            <a:rPr lang="en-ZA"/>
            <a:t> is a </a:t>
          </a:r>
          <a:r>
            <a:rPr lang="en-ZA" b="1"/>
            <a:t>node</a:t>
          </a:r>
          <a:r>
            <a:rPr lang="en-ZA"/>
            <a:t> and every transition between </a:t>
          </a:r>
          <a:r>
            <a:rPr lang="en-ZA" b="1"/>
            <a:t>statements</a:t>
          </a:r>
          <a:r>
            <a:rPr lang="en-ZA"/>
            <a:t> is an </a:t>
          </a:r>
          <a:r>
            <a:rPr lang="en-ZA" b="1"/>
            <a:t>edge</a:t>
          </a:r>
          <a:r>
            <a:rPr lang="en-ZA"/>
            <a:t> </a:t>
          </a:r>
          <a:endParaRPr lang="en-US"/>
        </a:p>
      </dgm:t>
    </dgm:pt>
    <dgm:pt modelId="{55E44090-360E-404D-A644-3422F9BD0828}" type="parTrans" cxnId="{99523862-98FF-4E61-99CD-D19C2361FF23}">
      <dgm:prSet/>
      <dgm:spPr/>
      <dgm:t>
        <a:bodyPr/>
        <a:lstStyle/>
        <a:p>
          <a:endParaRPr lang="en-US"/>
        </a:p>
      </dgm:t>
    </dgm:pt>
    <dgm:pt modelId="{D5BAE5AD-AA20-4A7E-BF2A-62C22D8B5CBB}" type="sibTrans" cxnId="{99523862-98FF-4E61-99CD-D19C2361FF23}">
      <dgm:prSet/>
      <dgm:spPr/>
      <dgm:t>
        <a:bodyPr/>
        <a:lstStyle/>
        <a:p>
          <a:endParaRPr lang="en-US"/>
        </a:p>
      </dgm:t>
    </dgm:pt>
    <dgm:pt modelId="{0E3474BF-E4D9-4A39-A0B8-FF7DE62D2585}" type="pres">
      <dgm:prSet presAssocID="{7BA899D9-10B0-43C5-A09D-26767A998D7C}" presName="root" presStyleCnt="0">
        <dgm:presLayoutVars>
          <dgm:dir/>
          <dgm:resizeHandles val="exact"/>
        </dgm:presLayoutVars>
      </dgm:prSet>
      <dgm:spPr/>
    </dgm:pt>
    <dgm:pt modelId="{E6616FD0-30A0-49EC-85C1-43CEE64624CE}" type="pres">
      <dgm:prSet presAssocID="{DDE0EA46-B1C9-4CD8-82F5-2C75E4083646}" presName="compNode" presStyleCnt="0"/>
      <dgm:spPr/>
    </dgm:pt>
    <dgm:pt modelId="{3DEF66C0-A958-4B48-A56E-50010F0784B4}" type="pres">
      <dgm:prSet presAssocID="{DDE0EA46-B1C9-4CD8-82F5-2C75E4083646}" presName="bgRect" presStyleLbl="bgShp" presStyleIdx="0" presStyleCnt="2"/>
      <dgm:spPr/>
    </dgm:pt>
    <dgm:pt modelId="{1C407259-D3E2-41CD-A6C9-6885BE7A5E4F}" type="pres">
      <dgm:prSet presAssocID="{DDE0EA46-B1C9-4CD8-82F5-2C75E408364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C529DB2-0C49-459E-8E45-F1C4D1B6E3E6}" type="pres">
      <dgm:prSet presAssocID="{DDE0EA46-B1C9-4CD8-82F5-2C75E4083646}" presName="spaceRect" presStyleCnt="0"/>
      <dgm:spPr/>
    </dgm:pt>
    <dgm:pt modelId="{AEF89A50-0F7C-46C9-9E72-F58B15108D61}" type="pres">
      <dgm:prSet presAssocID="{DDE0EA46-B1C9-4CD8-82F5-2C75E4083646}" presName="parTx" presStyleLbl="revTx" presStyleIdx="0" presStyleCnt="3">
        <dgm:presLayoutVars>
          <dgm:chMax val="0"/>
          <dgm:chPref val="0"/>
        </dgm:presLayoutVars>
      </dgm:prSet>
      <dgm:spPr/>
    </dgm:pt>
    <dgm:pt modelId="{B4D44B6F-A924-44EC-AFB1-3558300AFD3E}" type="pres">
      <dgm:prSet presAssocID="{DDE0EA46-B1C9-4CD8-82F5-2C75E4083646}" presName="desTx" presStyleLbl="revTx" presStyleIdx="1" presStyleCnt="3">
        <dgm:presLayoutVars/>
      </dgm:prSet>
      <dgm:spPr/>
    </dgm:pt>
    <dgm:pt modelId="{60499155-0A8C-4E06-9174-D28EB025D4D5}" type="pres">
      <dgm:prSet presAssocID="{92BE82CD-194C-4B05-93BE-50E3192DAC20}" presName="sibTrans" presStyleCnt="0"/>
      <dgm:spPr/>
    </dgm:pt>
    <dgm:pt modelId="{7A3DF695-D461-42EB-9C0E-E716FD746C0E}" type="pres">
      <dgm:prSet presAssocID="{CBE330A5-C300-420C-A36F-C3829596DB27}" presName="compNode" presStyleCnt="0"/>
      <dgm:spPr/>
    </dgm:pt>
    <dgm:pt modelId="{A76E2434-3D7C-42DC-AF2F-89B36922C345}" type="pres">
      <dgm:prSet presAssocID="{CBE330A5-C300-420C-A36F-C3829596DB27}" presName="bgRect" presStyleLbl="bgShp" presStyleIdx="1" presStyleCnt="2"/>
      <dgm:spPr/>
    </dgm:pt>
    <dgm:pt modelId="{ABC363C8-27FB-42EC-B0CF-179A5F569C4F}" type="pres">
      <dgm:prSet presAssocID="{CBE330A5-C300-420C-A36F-C3829596DB2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5E7E8271-F242-4C8B-9ADE-B2B94814830B}" type="pres">
      <dgm:prSet presAssocID="{CBE330A5-C300-420C-A36F-C3829596DB27}" presName="spaceRect" presStyleCnt="0"/>
      <dgm:spPr/>
    </dgm:pt>
    <dgm:pt modelId="{D8DC1551-8F9E-41FB-A9E6-5E71BD2C8261}" type="pres">
      <dgm:prSet presAssocID="{CBE330A5-C300-420C-A36F-C3829596DB27}" presName="parTx" presStyleLbl="revTx" presStyleIdx="2" presStyleCnt="3">
        <dgm:presLayoutVars>
          <dgm:chMax val="0"/>
          <dgm:chPref val="0"/>
        </dgm:presLayoutVars>
      </dgm:prSet>
      <dgm:spPr/>
    </dgm:pt>
  </dgm:ptLst>
  <dgm:cxnLst>
    <dgm:cxn modelId="{08EA5D28-29D8-E846-8BD6-9DC99B1CACED}" type="presOf" srcId="{DDE0EA46-B1C9-4CD8-82F5-2C75E4083646}" destId="{AEF89A50-0F7C-46C9-9E72-F58B15108D61}" srcOrd="0" destOrd="0" presId="urn:microsoft.com/office/officeart/2018/2/layout/IconVerticalSolidList"/>
    <dgm:cxn modelId="{99523862-98FF-4E61-99CD-D19C2361FF23}" srcId="{7BA899D9-10B0-43C5-A09D-26767A998D7C}" destId="{CBE330A5-C300-420C-A36F-C3829596DB27}" srcOrd="1" destOrd="0" parTransId="{55E44090-360E-404D-A644-3422F9BD0828}" sibTransId="{D5BAE5AD-AA20-4A7E-BF2A-62C22D8B5CBB}"/>
    <dgm:cxn modelId="{6BD9287A-9B49-4464-ACAA-16ACB387C1A6}" srcId="{DDE0EA46-B1C9-4CD8-82F5-2C75E4083646}" destId="{41A3AE14-95BC-491D-9A9B-774763D4125E}" srcOrd="0" destOrd="0" parTransId="{A0E121CC-58BE-4ED8-827E-131427ED5F6D}" sibTransId="{892D30A3-9EAE-4FCC-BDD1-634C70AF884B}"/>
    <dgm:cxn modelId="{142F0880-1187-9740-8283-2D1FBCCF1DC8}" type="presOf" srcId="{41A3AE14-95BC-491D-9A9B-774763D4125E}" destId="{B4D44B6F-A924-44EC-AFB1-3558300AFD3E}" srcOrd="0" destOrd="0" presId="urn:microsoft.com/office/officeart/2018/2/layout/IconVerticalSolidList"/>
    <dgm:cxn modelId="{F6EA9C9B-CD0A-4EC1-89F4-AC2891AF1870}" srcId="{7BA899D9-10B0-43C5-A09D-26767A998D7C}" destId="{DDE0EA46-B1C9-4CD8-82F5-2C75E4083646}" srcOrd="0" destOrd="0" parTransId="{3BD49289-F4D8-4A53-9E82-2EC071506DF2}" sibTransId="{92BE82CD-194C-4B05-93BE-50E3192DAC20}"/>
    <dgm:cxn modelId="{3C58079F-37B9-3342-BBA5-1DD903F84D7B}" type="presOf" srcId="{7BA899D9-10B0-43C5-A09D-26767A998D7C}" destId="{0E3474BF-E4D9-4A39-A0B8-FF7DE62D2585}" srcOrd="0" destOrd="0" presId="urn:microsoft.com/office/officeart/2018/2/layout/IconVerticalSolidList"/>
    <dgm:cxn modelId="{921E9BD1-75F6-D949-8821-7F5B3EC3BC2B}" type="presOf" srcId="{CBE330A5-C300-420C-A36F-C3829596DB27}" destId="{D8DC1551-8F9E-41FB-A9E6-5E71BD2C8261}" srcOrd="0" destOrd="0" presId="urn:microsoft.com/office/officeart/2018/2/layout/IconVerticalSolidList"/>
    <dgm:cxn modelId="{2D061907-84E3-614E-9174-2908B00259A1}" type="presParOf" srcId="{0E3474BF-E4D9-4A39-A0B8-FF7DE62D2585}" destId="{E6616FD0-30A0-49EC-85C1-43CEE64624CE}" srcOrd="0" destOrd="0" presId="urn:microsoft.com/office/officeart/2018/2/layout/IconVerticalSolidList"/>
    <dgm:cxn modelId="{D4D87E52-98CB-0F40-AE0E-2352C0D7F86C}" type="presParOf" srcId="{E6616FD0-30A0-49EC-85C1-43CEE64624CE}" destId="{3DEF66C0-A958-4B48-A56E-50010F0784B4}" srcOrd="0" destOrd="0" presId="urn:microsoft.com/office/officeart/2018/2/layout/IconVerticalSolidList"/>
    <dgm:cxn modelId="{40CC3B78-196B-C749-AAD4-C9D396A372F6}" type="presParOf" srcId="{E6616FD0-30A0-49EC-85C1-43CEE64624CE}" destId="{1C407259-D3E2-41CD-A6C9-6885BE7A5E4F}" srcOrd="1" destOrd="0" presId="urn:microsoft.com/office/officeart/2018/2/layout/IconVerticalSolidList"/>
    <dgm:cxn modelId="{1E66FC7A-4B5F-3541-9259-11683AB5D613}" type="presParOf" srcId="{E6616FD0-30A0-49EC-85C1-43CEE64624CE}" destId="{BC529DB2-0C49-459E-8E45-F1C4D1B6E3E6}" srcOrd="2" destOrd="0" presId="urn:microsoft.com/office/officeart/2018/2/layout/IconVerticalSolidList"/>
    <dgm:cxn modelId="{CBEE1D75-21AD-FD48-ADB3-E078909440C8}" type="presParOf" srcId="{E6616FD0-30A0-49EC-85C1-43CEE64624CE}" destId="{AEF89A50-0F7C-46C9-9E72-F58B15108D61}" srcOrd="3" destOrd="0" presId="urn:microsoft.com/office/officeart/2018/2/layout/IconVerticalSolidList"/>
    <dgm:cxn modelId="{756F5E71-F1A4-EF44-A760-C5470058C093}" type="presParOf" srcId="{E6616FD0-30A0-49EC-85C1-43CEE64624CE}" destId="{B4D44B6F-A924-44EC-AFB1-3558300AFD3E}" srcOrd="4" destOrd="0" presId="urn:microsoft.com/office/officeart/2018/2/layout/IconVerticalSolidList"/>
    <dgm:cxn modelId="{0FD373E7-B2EC-F745-BF9A-E6FB077DEE5D}" type="presParOf" srcId="{0E3474BF-E4D9-4A39-A0B8-FF7DE62D2585}" destId="{60499155-0A8C-4E06-9174-D28EB025D4D5}" srcOrd="1" destOrd="0" presId="urn:microsoft.com/office/officeart/2018/2/layout/IconVerticalSolidList"/>
    <dgm:cxn modelId="{5D0DE02F-0A97-F043-BDB1-076767F560BB}" type="presParOf" srcId="{0E3474BF-E4D9-4A39-A0B8-FF7DE62D2585}" destId="{7A3DF695-D461-42EB-9C0E-E716FD746C0E}" srcOrd="2" destOrd="0" presId="urn:microsoft.com/office/officeart/2018/2/layout/IconVerticalSolidList"/>
    <dgm:cxn modelId="{ACC583E7-F00D-DA45-B762-27AC2F97BDB5}" type="presParOf" srcId="{7A3DF695-D461-42EB-9C0E-E716FD746C0E}" destId="{A76E2434-3D7C-42DC-AF2F-89B36922C345}" srcOrd="0" destOrd="0" presId="urn:microsoft.com/office/officeart/2018/2/layout/IconVerticalSolidList"/>
    <dgm:cxn modelId="{64A7AA75-6EB6-E141-B96F-DB4AC9E1FA3D}" type="presParOf" srcId="{7A3DF695-D461-42EB-9C0E-E716FD746C0E}" destId="{ABC363C8-27FB-42EC-B0CF-179A5F569C4F}" srcOrd="1" destOrd="0" presId="urn:microsoft.com/office/officeart/2018/2/layout/IconVerticalSolidList"/>
    <dgm:cxn modelId="{646DCCC7-3377-E34F-8D8C-F4D938705A2F}" type="presParOf" srcId="{7A3DF695-D461-42EB-9C0E-E716FD746C0E}" destId="{5E7E8271-F242-4C8B-9ADE-B2B94814830B}" srcOrd="2" destOrd="0" presId="urn:microsoft.com/office/officeart/2018/2/layout/IconVerticalSolidList"/>
    <dgm:cxn modelId="{BCC3A9A7-3C54-8F48-B65D-C5619AD068F4}" type="presParOf" srcId="{7A3DF695-D461-42EB-9C0E-E716FD746C0E}" destId="{D8DC1551-8F9E-41FB-A9E6-5E71BD2C82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2FC36A-2919-41FE-B6C6-19A921DF817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A52C92D-B5C5-4DDF-8C9F-4B3A592C8D1E}">
      <dgm:prSet/>
      <dgm:spPr/>
      <dgm:t>
        <a:bodyPr/>
        <a:lstStyle/>
        <a:p>
          <a:pPr>
            <a:defRPr cap="all"/>
          </a:pPr>
          <a:r>
            <a:rPr lang="en-US" b="1" dirty="0"/>
            <a:t>Event coverage </a:t>
          </a:r>
          <a:br>
            <a:rPr lang="en-US" b="1" dirty="0"/>
          </a:br>
          <a:r>
            <a:rPr lang="en-US" dirty="0"/>
            <a:t>every event is tested </a:t>
          </a:r>
        </a:p>
      </dgm:t>
    </dgm:pt>
    <dgm:pt modelId="{21EBA84A-CD69-4132-ADCE-66B966EED4AE}" type="parTrans" cxnId="{07B3F6D2-F48D-43E6-92F5-9B54887F60B4}">
      <dgm:prSet/>
      <dgm:spPr/>
      <dgm:t>
        <a:bodyPr/>
        <a:lstStyle/>
        <a:p>
          <a:endParaRPr lang="en-US"/>
        </a:p>
      </dgm:t>
    </dgm:pt>
    <dgm:pt modelId="{8AE65578-F673-4424-82EA-AE85D3828E46}" type="sibTrans" cxnId="{07B3F6D2-F48D-43E6-92F5-9B54887F60B4}">
      <dgm:prSet/>
      <dgm:spPr/>
      <dgm:t>
        <a:bodyPr/>
        <a:lstStyle/>
        <a:p>
          <a:endParaRPr lang="en-US"/>
        </a:p>
      </dgm:t>
    </dgm:pt>
    <dgm:pt modelId="{0DC8B128-B1A5-4C70-BF14-3B2086176615}">
      <dgm:prSet/>
      <dgm:spPr/>
      <dgm:t>
        <a:bodyPr/>
        <a:lstStyle/>
        <a:p>
          <a:pPr>
            <a:defRPr cap="all"/>
          </a:pPr>
          <a:r>
            <a:rPr lang="en-US" b="1" dirty="0"/>
            <a:t>State coverage </a:t>
          </a:r>
          <a:r>
            <a:rPr lang="en-US" dirty="0"/>
            <a:t> </a:t>
          </a:r>
          <a:br>
            <a:rPr lang="en-US" dirty="0"/>
          </a:br>
          <a:r>
            <a:rPr lang="en-US" dirty="0"/>
            <a:t>every state is visited </a:t>
          </a:r>
        </a:p>
      </dgm:t>
    </dgm:pt>
    <dgm:pt modelId="{51542CD6-CBE2-4231-AF4D-9F3CC66A9E86}" type="parTrans" cxnId="{78EDD3DB-86EA-402C-8FC6-1B1DCBCBA58C}">
      <dgm:prSet/>
      <dgm:spPr/>
      <dgm:t>
        <a:bodyPr/>
        <a:lstStyle/>
        <a:p>
          <a:endParaRPr lang="en-US"/>
        </a:p>
      </dgm:t>
    </dgm:pt>
    <dgm:pt modelId="{970EBDBE-32AC-43B6-9F61-8B471CD11274}" type="sibTrans" cxnId="{78EDD3DB-86EA-402C-8FC6-1B1DCBCBA58C}">
      <dgm:prSet/>
      <dgm:spPr/>
      <dgm:t>
        <a:bodyPr/>
        <a:lstStyle/>
        <a:p>
          <a:endParaRPr lang="en-US"/>
        </a:p>
      </dgm:t>
    </dgm:pt>
    <dgm:pt modelId="{90DFE161-E1D3-4A74-A6E1-BDAF3020462F}">
      <dgm:prSet/>
      <dgm:spPr/>
      <dgm:t>
        <a:bodyPr/>
        <a:lstStyle/>
        <a:p>
          <a:pPr>
            <a:defRPr cap="all"/>
          </a:pPr>
          <a:r>
            <a:rPr lang="en-US" b="1" dirty="0"/>
            <a:t>Action coverage</a:t>
          </a:r>
          <a:br>
            <a:rPr lang="en-US" dirty="0"/>
          </a:br>
          <a:r>
            <a:rPr lang="en-US" dirty="0"/>
            <a:t>every action is triggered </a:t>
          </a:r>
        </a:p>
      </dgm:t>
    </dgm:pt>
    <dgm:pt modelId="{6E64C748-4BE0-44AE-8524-A5D6BA533B80}" type="parTrans" cxnId="{17595F1E-B554-4811-9ACC-137C8BBA6DEF}">
      <dgm:prSet/>
      <dgm:spPr/>
      <dgm:t>
        <a:bodyPr/>
        <a:lstStyle/>
        <a:p>
          <a:endParaRPr lang="en-US"/>
        </a:p>
      </dgm:t>
    </dgm:pt>
    <dgm:pt modelId="{3AABD193-9F62-4457-AF63-DB6B6BC07F56}" type="sibTrans" cxnId="{17595F1E-B554-4811-9ACC-137C8BBA6DEF}">
      <dgm:prSet/>
      <dgm:spPr/>
      <dgm:t>
        <a:bodyPr/>
        <a:lstStyle/>
        <a:p>
          <a:endParaRPr lang="en-US"/>
        </a:p>
      </dgm:t>
    </dgm:pt>
    <dgm:pt modelId="{8F4428D0-584E-4743-BA5C-C855CCCA345B}" type="pres">
      <dgm:prSet presAssocID="{DB2FC36A-2919-41FE-B6C6-19A921DF817C}" presName="root" presStyleCnt="0">
        <dgm:presLayoutVars>
          <dgm:dir/>
          <dgm:resizeHandles val="exact"/>
        </dgm:presLayoutVars>
      </dgm:prSet>
      <dgm:spPr/>
    </dgm:pt>
    <dgm:pt modelId="{70AC9875-918A-4948-84DD-DAC19405EBD0}" type="pres">
      <dgm:prSet presAssocID="{1A52C92D-B5C5-4DDF-8C9F-4B3A592C8D1E}" presName="compNode" presStyleCnt="0"/>
      <dgm:spPr/>
    </dgm:pt>
    <dgm:pt modelId="{551BE315-E449-4E23-917B-87E7F5B95F0B}" type="pres">
      <dgm:prSet presAssocID="{1A52C92D-B5C5-4DDF-8C9F-4B3A592C8D1E}" presName="iconBgRect" presStyleLbl="bgShp" presStyleIdx="0" presStyleCnt="3"/>
      <dgm:spPr>
        <a:prstGeom prst="round2DiagRect">
          <a:avLst>
            <a:gd name="adj1" fmla="val 29727"/>
            <a:gd name="adj2" fmla="val 0"/>
          </a:avLst>
        </a:prstGeom>
      </dgm:spPr>
    </dgm:pt>
    <dgm:pt modelId="{CED94D41-8A2B-4DD8-BC90-CE588B34316B}" type="pres">
      <dgm:prSet presAssocID="{1A52C92D-B5C5-4DDF-8C9F-4B3A592C8D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works"/>
        </a:ext>
      </dgm:extLst>
    </dgm:pt>
    <dgm:pt modelId="{3B8D46BB-01F0-4DA7-BDA4-046D712E845F}" type="pres">
      <dgm:prSet presAssocID="{1A52C92D-B5C5-4DDF-8C9F-4B3A592C8D1E}" presName="spaceRect" presStyleCnt="0"/>
      <dgm:spPr/>
    </dgm:pt>
    <dgm:pt modelId="{6A15A0FB-9387-48C5-B76B-3617E05C2A76}" type="pres">
      <dgm:prSet presAssocID="{1A52C92D-B5C5-4DDF-8C9F-4B3A592C8D1E}" presName="textRect" presStyleLbl="revTx" presStyleIdx="0" presStyleCnt="3">
        <dgm:presLayoutVars>
          <dgm:chMax val="1"/>
          <dgm:chPref val="1"/>
        </dgm:presLayoutVars>
      </dgm:prSet>
      <dgm:spPr/>
    </dgm:pt>
    <dgm:pt modelId="{7EC89462-8D35-4946-9A66-4ADD2214563D}" type="pres">
      <dgm:prSet presAssocID="{8AE65578-F673-4424-82EA-AE85D3828E46}" presName="sibTrans" presStyleCnt="0"/>
      <dgm:spPr/>
    </dgm:pt>
    <dgm:pt modelId="{BC6C036B-EADB-4B52-8E12-15C0ABFDA5A8}" type="pres">
      <dgm:prSet presAssocID="{0DC8B128-B1A5-4C70-BF14-3B2086176615}" presName="compNode" presStyleCnt="0"/>
      <dgm:spPr/>
    </dgm:pt>
    <dgm:pt modelId="{60FF5FA2-58A5-40CE-B894-3944465368F6}" type="pres">
      <dgm:prSet presAssocID="{0DC8B128-B1A5-4C70-BF14-3B2086176615}" presName="iconBgRect" presStyleLbl="bgShp" presStyleIdx="1" presStyleCnt="3"/>
      <dgm:spPr>
        <a:prstGeom prst="round2DiagRect">
          <a:avLst>
            <a:gd name="adj1" fmla="val 29727"/>
            <a:gd name="adj2" fmla="val 0"/>
          </a:avLst>
        </a:prstGeom>
      </dgm:spPr>
    </dgm:pt>
    <dgm:pt modelId="{2128CC3A-A121-43B4-87B5-4CCBD7A10825}" type="pres">
      <dgm:prSet presAssocID="{0DC8B128-B1A5-4C70-BF14-3B20861766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180474ED-9F61-42FA-BF23-4E2166C35061}" type="pres">
      <dgm:prSet presAssocID="{0DC8B128-B1A5-4C70-BF14-3B2086176615}" presName="spaceRect" presStyleCnt="0"/>
      <dgm:spPr/>
    </dgm:pt>
    <dgm:pt modelId="{6F810876-91D1-45D8-AEE3-4A01296455AE}" type="pres">
      <dgm:prSet presAssocID="{0DC8B128-B1A5-4C70-BF14-3B2086176615}" presName="textRect" presStyleLbl="revTx" presStyleIdx="1" presStyleCnt="3">
        <dgm:presLayoutVars>
          <dgm:chMax val="1"/>
          <dgm:chPref val="1"/>
        </dgm:presLayoutVars>
      </dgm:prSet>
      <dgm:spPr/>
    </dgm:pt>
    <dgm:pt modelId="{9908947F-9FC3-4115-9AB2-FE4DE9803401}" type="pres">
      <dgm:prSet presAssocID="{970EBDBE-32AC-43B6-9F61-8B471CD11274}" presName="sibTrans" presStyleCnt="0"/>
      <dgm:spPr/>
    </dgm:pt>
    <dgm:pt modelId="{29F04235-3C72-4E63-98EF-6DEBD5480961}" type="pres">
      <dgm:prSet presAssocID="{90DFE161-E1D3-4A74-A6E1-BDAF3020462F}" presName="compNode" presStyleCnt="0"/>
      <dgm:spPr/>
    </dgm:pt>
    <dgm:pt modelId="{D8FBC4F0-4C45-43F6-B7D3-3886C901803F}" type="pres">
      <dgm:prSet presAssocID="{90DFE161-E1D3-4A74-A6E1-BDAF3020462F}" presName="iconBgRect" presStyleLbl="bgShp" presStyleIdx="2" presStyleCnt="3"/>
      <dgm:spPr>
        <a:prstGeom prst="round2DiagRect">
          <a:avLst>
            <a:gd name="adj1" fmla="val 29727"/>
            <a:gd name="adj2" fmla="val 0"/>
          </a:avLst>
        </a:prstGeom>
      </dgm:spPr>
    </dgm:pt>
    <dgm:pt modelId="{5FFC65BC-8A85-4905-9137-035C00B274A8}" type="pres">
      <dgm:prSet presAssocID="{90DFE161-E1D3-4A74-A6E1-BDAF302046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er board"/>
        </a:ext>
      </dgm:extLst>
    </dgm:pt>
    <dgm:pt modelId="{2D7BC3C1-ECDD-4667-8A3B-08037CCDB60F}" type="pres">
      <dgm:prSet presAssocID="{90DFE161-E1D3-4A74-A6E1-BDAF3020462F}" presName="spaceRect" presStyleCnt="0"/>
      <dgm:spPr/>
    </dgm:pt>
    <dgm:pt modelId="{060662B5-D365-4AE6-8C65-54554B6A7183}" type="pres">
      <dgm:prSet presAssocID="{90DFE161-E1D3-4A74-A6E1-BDAF3020462F}" presName="textRect" presStyleLbl="revTx" presStyleIdx="2" presStyleCnt="3">
        <dgm:presLayoutVars>
          <dgm:chMax val="1"/>
          <dgm:chPref val="1"/>
        </dgm:presLayoutVars>
      </dgm:prSet>
      <dgm:spPr/>
    </dgm:pt>
  </dgm:ptLst>
  <dgm:cxnLst>
    <dgm:cxn modelId="{EF0D140F-4DC7-40EF-BACB-2437F0E522DD}" type="presOf" srcId="{0DC8B128-B1A5-4C70-BF14-3B2086176615}" destId="{6F810876-91D1-45D8-AEE3-4A01296455AE}" srcOrd="0" destOrd="0" presId="urn:microsoft.com/office/officeart/2018/5/layout/IconLeafLabelList"/>
    <dgm:cxn modelId="{17595F1E-B554-4811-9ACC-137C8BBA6DEF}" srcId="{DB2FC36A-2919-41FE-B6C6-19A921DF817C}" destId="{90DFE161-E1D3-4A74-A6E1-BDAF3020462F}" srcOrd="2" destOrd="0" parTransId="{6E64C748-4BE0-44AE-8524-A5D6BA533B80}" sibTransId="{3AABD193-9F62-4457-AF63-DB6B6BC07F56}"/>
    <dgm:cxn modelId="{7011493D-2EE1-4C87-A9F0-41783D02B0C8}" type="presOf" srcId="{1A52C92D-B5C5-4DDF-8C9F-4B3A592C8D1E}" destId="{6A15A0FB-9387-48C5-B76B-3617E05C2A76}" srcOrd="0" destOrd="0" presId="urn:microsoft.com/office/officeart/2018/5/layout/IconLeafLabelList"/>
    <dgm:cxn modelId="{412D2761-F7E7-4956-847E-DF42A466912E}" type="presOf" srcId="{DB2FC36A-2919-41FE-B6C6-19A921DF817C}" destId="{8F4428D0-584E-4743-BA5C-C855CCCA345B}" srcOrd="0" destOrd="0" presId="urn:microsoft.com/office/officeart/2018/5/layout/IconLeafLabelList"/>
    <dgm:cxn modelId="{AC1C29A7-A04B-4738-A0B4-48D2036E1DDF}" type="presOf" srcId="{90DFE161-E1D3-4A74-A6E1-BDAF3020462F}" destId="{060662B5-D365-4AE6-8C65-54554B6A7183}" srcOrd="0" destOrd="0" presId="urn:microsoft.com/office/officeart/2018/5/layout/IconLeafLabelList"/>
    <dgm:cxn modelId="{07B3F6D2-F48D-43E6-92F5-9B54887F60B4}" srcId="{DB2FC36A-2919-41FE-B6C6-19A921DF817C}" destId="{1A52C92D-B5C5-4DDF-8C9F-4B3A592C8D1E}" srcOrd="0" destOrd="0" parTransId="{21EBA84A-CD69-4132-ADCE-66B966EED4AE}" sibTransId="{8AE65578-F673-4424-82EA-AE85D3828E46}"/>
    <dgm:cxn modelId="{78EDD3DB-86EA-402C-8FC6-1B1DCBCBA58C}" srcId="{DB2FC36A-2919-41FE-B6C6-19A921DF817C}" destId="{0DC8B128-B1A5-4C70-BF14-3B2086176615}" srcOrd="1" destOrd="0" parTransId="{51542CD6-CBE2-4231-AF4D-9F3CC66A9E86}" sibTransId="{970EBDBE-32AC-43B6-9F61-8B471CD11274}"/>
    <dgm:cxn modelId="{AB23A5F1-9D05-4BBD-A3EE-BF29543D83FD}" type="presParOf" srcId="{8F4428D0-584E-4743-BA5C-C855CCCA345B}" destId="{70AC9875-918A-4948-84DD-DAC19405EBD0}" srcOrd="0" destOrd="0" presId="urn:microsoft.com/office/officeart/2018/5/layout/IconLeafLabelList"/>
    <dgm:cxn modelId="{ED9477EE-6007-430F-81CE-4B4FDEF8AFF9}" type="presParOf" srcId="{70AC9875-918A-4948-84DD-DAC19405EBD0}" destId="{551BE315-E449-4E23-917B-87E7F5B95F0B}" srcOrd="0" destOrd="0" presId="urn:microsoft.com/office/officeart/2018/5/layout/IconLeafLabelList"/>
    <dgm:cxn modelId="{4408362C-C940-494B-B17D-FFAAE4298CC1}" type="presParOf" srcId="{70AC9875-918A-4948-84DD-DAC19405EBD0}" destId="{CED94D41-8A2B-4DD8-BC90-CE588B34316B}" srcOrd="1" destOrd="0" presId="urn:microsoft.com/office/officeart/2018/5/layout/IconLeafLabelList"/>
    <dgm:cxn modelId="{C4ED9204-19DB-4C85-8B53-241FC6274B49}" type="presParOf" srcId="{70AC9875-918A-4948-84DD-DAC19405EBD0}" destId="{3B8D46BB-01F0-4DA7-BDA4-046D712E845F}" srcOrd="2" destOrd="0" presId="urn:microsoft.com/office/officeart/2018/5/layout/IconLeafLabelList"/>
    <dgm:cxn modelId="{E17166BF-D36C-4AB9-9098-82AE6A62F916}" type="presParOf" srcId="{70AC9875-918A-4948-84DD-DAC19405EBD0}" destId="{6A15A0FB-9387-48C5-B76B-3617E05C2A76}" srcOrd="3" destOrd="0" presId="urn:microsoft.com/office/officeart/2018/5/layout/IconLeafLabelList"/>
    <dgm:cxn modelId="{9B1FF439-74FB-42F9-9DCD-495872E9D1CA}" type="presParOf" srcId="{8F4428D0-584E-4743-BA5C-C855CCCA345B}" destId="{7EC89462-8D35-4946-9A66-4ADD2214563D}" srcOrd="1" destOrd="0" presId="urn:microsoft.com/office/officeart/2018/5/layout/IconLeafLabelList"/>
    <dgm:cxn modelId="{EE05FCDA-20E2-44A2-9AC7-9866B2058409}" type="presParOf" srcId="{8F4428D0-584E-4743-BA5C-C855CCCA345B}" destId="{BC6C036B-EADB-4B52-8E12-15C0ABFDA5A8}" srcOrd="2" destOrd="0" presId="urn:microsoft.com/office/officeart/2018/5/layout/IconLeafLabelList"/>
    <dgm:cxn modelId="{17FB8168-7AE4-410A-B18E-1F34D282836F}" type="presParOf" srcId="{BC6C036B-EADB-4B52-8E12-15C0ABFDA5A8}" destId="{60FF5FA2-58A5-40CE-B894-3944465368F6}" srcOrd="0" destOrd="0" presId="urn:microsoft.com/office/officeart/2018/5/layout/IconLeafLabelList"/>
    <dgm:cxn modelId="{4ADC8295-4694-478D-AB8E-D363CEAE1652}" type="presParOf" srcId="{BC6C036B-EADB-4B52-8E12-15C0ABFDA5A8}" destId="{2128CC3A-A121-43B4-87B5-4CCBD7A10825}" srcOrd="1" destOrd="0" presId="urn:microsoft.com/office/officeart/2018/5/layout/IconLeafLabelList"/>
    <dgm:cxn modelId="{7F203E3F-6423-4D0A-80F4-2FCC3C95CCB4}" type="presParOf" srcId="{BC6C036B-EADB-4B52-8E12-15C0ABFDA5A8}" destId="{180474ED-9F61-42FA-BF23-4E2166C35061}" srcOrd="2" destOrd="0" presId="urn:microsoft.com/office/officeart/2018/5/layout/IconLeafLabelList"/>
    <dgm:cxn modelId="{57BE7174-014E-41D0-8DE7-79A6DF1BF090}" type="presParOf" srcId="{BC6C036B-EADB-4B52-8E12-15C0ABFDA5A8}" destId="{6F810876-91D1-45D8-AEE3-4A01296455AE}" srcOrd="3" destOrd="0" presId="urn:microsoft.com/office/officeart/2018/5/layout/IconLeafLabelList"/>
    <dgm:cxn modelId="{E0AC67DC-9644-4F03-8C1B-B06BF8C56F90}" type="presParOf" srcId="{8F4428D0-584E-4743-BA5C-C855CCCA345B}" destId="{9908947F-9FC3-4115-9AB2-FE4DE9803401}" srcOrd="3" destOrd="0" presId="urn:microsoft.com/office/officeart/2018/5/layout/IconLeafLabelList"/>
    <dgm:cxn modelId="{9564B8BC-CB7F-4676-AD85-2CF7C2A79B63}" type="presParOf" srcId="{8F4428D0-584E-4743-BA5C-C855CCCA345B}" destId="{29F04235-3C72-4E63-98EF-6DEBD5480961}" srcOrd="4" destOrd="0" presId="urn:microsoft.com/office/officeart/2018/5/layout/IconLeafLabelList"/>
    <dgm:cxn modelId="{A1B9F92D-0FF5-446F-81E0-DDE745173C4C}" type="presParOf" srcId="{29F04235-3C72-4E63-98EF-6DEBD5480961}" destId="{D8FBC4F0-4C45-43F6-B7D3-3886C901803F}" srcOrd="0" destOrd="0" presId="urn:microsoft.com/office/officeart/2018/5/layout/IconLeafLabelList"/>
    <dgm:cxn modelId="{3201875D-2186-4E67-A8FD-5C4C0A76502F}" type="presParOf" srcId="{29F04235-3C72-4E63-98EF-6DEBD5480961}" destId="{5FFC65BC-8A85-4905-9137-035C00B274A8}" srcOrd="1" destOrd="0" presId="urn:microsoft.com/office/officeart/2018/5/layout/IconLeafLabelList"/>
    <dgm:cxn modelId="{82E54982-6CEE-40F0-A318-78E22DEBFC02}" type="presParOf" srcId="{29F04235-3C72-4E63-98EF-6DEBD5480961}" destId="{2D7BC3C1-ECDD-4667-8A3B-08037CCDB60F}" srcOrd="2" destOrd="0" presId="urn:microsoft.com/office/officeart/2018/5/layout/IconLeafLabelList"/>
    <dgm:cxn modelId="{6B340D4A-EC54-48C2-A1B0-C9533F8101DB}" type="presParOf" srcId="{29F04235-3C72-4E63-98EF-6DEBD5480961}" destId="{060662B5-D365-4AE6-8C65-54554B6A718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6AC931-D2E0-4AD7-9853-ECF2BCC3E285}"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F1DF9EF9-63A7-4FB8-916A-0848B78CB95C}">
      <dgm:prSet/>
      <dgm:spPr/>
      <dgm:t>
        <a:bodyPr/>
        <a:lstStyle/>
        <a:p>
          <a:r>
            <a:rPr lang="en-ZA"/>
            <a:t>Tests how components of a system interact with each other </a:t>
          </a:r>
          <a:endParaRPr lang="en-US"/>
        </a:p>
      </dgm:t>
    </dgm:pt>
    <dgm:pt modelId="{1281400B-D0C2-4684-A0EC-FA71DBAEF8DC}" type="parTrans" cxnId="{2FB060F8-CF1B-4262-AB29-BD272B6BD98E}">
      <dgm:prSet/>
      <dgm:spPr/>
      <dgm:t>
        <a:bodyPr/>
        <a:lstStyle/>
        <a:p>
          <a:endParaRPr lang="en-US"/>
        </a:p>
      </dgm:t>
    </dgm:pt>
    <dgm:pt modelId="{C10F30E9-C342-4D14-95E7-83DFFA4C3782}" type="sibTrans" cxnId="{2FB060F8-CF1B-4262-AB29-BD272B6BD98E}">
      <dgm:prSet/>
      <dgm:spPr/>
      <dgm:t>
        <a:bodyPr/>
        <a:lstStyle/>
        <a:p>
          <a:endParaRPr lang="en-US"/>
        </a:p>
      </dgm:t>
    </dgm:pt>
    <dgm:pt modelId="{F0E0E802-509B-4379-8430-CE0790386710}">
      <dgm:prSet/>
      <dgm:spPr/>
      <dgm:t>
        <a:bodyPr/>
        <a:lstStyle/>
        <a:p>
          <a:r>
            <a:rPr lang="en-US"/>
            <a:t>Many types:</a:t>
          </a:r>
        </a:p>
      </dgm:t>
    </dgm:pt>
    <dgm:pt modelId="{EC3C75F3-BF22-4F34-A530-4DBC25487461}" type="parTrans" cxnId="{004834C8-BECD-42AE-B32B-D41769708275}">
      <dgm:prSet/>
      <dgm:spPr/>
      <dgm:t>
        <a:bodyPr/>
        <a:lstStyle/>
        <a:p>
          <a:endParaRPr lang="en-US"/>
        </a:p>
      </dgm:t>
    </dgm:pt>
    <dgm:pt modelId="{9EDF4A50-E722-45BE-8083-6AB8148E7B91}" type="sibTrans" cxnId="{004834C8-BECD-42AE-B32B-D41769708275}">
      <dgm:prSet/>
      <dgm:spPr/>
      <dgm:t>
        <a:bodyPr/>
        <a:lstStyle/>
        <a:p>
          <a:endParaRPr lang="en-US"/>
        </a:p>
      </dgm:t>
    </dgm:pt>
    <dgm:pt modelId="{9A289BFA-A81D-4D3D-B600-E71B10585143}">
      <dgm:prSet/>
      <dgm:spPr/>
      <dgm:t>
        <a:bodyPr/>
        <a:lstStyle/>
        <a:p>
          <a:r>
            <a:rPr lang="en-US"/>
            <a:t>Big bang integration</a:t>
          </a:r>
        </a:p>
      </dgm:t>
    </dgm:pt>
    <dgm:pt modelId="{B7C029CC-68FD-40E8-840C-163D703943BD}" type="parTrans" cxnId="{00998DFB-4DC9-4687-9ED9-9FD390EA11B0}">
      <dgm:prSet/>
      <dgm:spPr/>
      <dgm:t>
        <a:bodyPr/>
        <a:lstStyle/>
        <a:p>
          <a:endParaRPr lang="en-US"/>
        </a:p>
      </dgm:t>
    </dgm:pt>
    <dgm:pt modelId="{46AE1088-7730-4FF8-82FB-B1364687EA18}" type="sibTrans" cxnId="{00998DFB-4DC9-4687-9ED9-9FD390EA11B0}">
      <dgm:prSet/>
      <dgm:spPr/>
      <dgm:t>
        <a:bodyPr/>
        <a:lstStyle/>
        <a:p>
          <a:endParaRPr lang="en-US"/>
        </a:p>
      </dgm:t>
    </dgm:pt>
    <dgm:pt modelId="{4E7D0FFF-A35D-4237-AECF-E044DD5FEFE4}">
      <dgm:prSet/>
      <dgm:spPr/>
      <dgm:t>
        <a:bodyPr/>
        <a:lstStyle/>
        <a:p>
          <a:r>
            <a:rPr lang="en-US"/>
            <a:t>Top-down integration </a:t>
          </a:r>
        </a:p>
      </dgm:t>
    </dgm:pt>
    <dgm:pt modelId="{4A681107-B2D8-4290-9670-F1C01C04D1DB}" type="parTrans" cxnId="{72C37123-C084-4B19-A902-063A6C586795}">
      <dgm:prSet/>
      <dgm:spPr/>
      <dgm:t>
        <a:bodyPr/>
        <a:lstStyle/>
        <a:p>
          <a:endParaRPr lang="en-US"/>
        </a:p>
      </dgm:t>
    </dgm:pt>
    <dgm:pt modelId="{BCBE2E20-1826-4F0E-9039-A91C8FF485EE}" type="sibTrans" cxnId="{72C37123-C084-4B19-A902-063A6C586795}">
      <dgm:prSet/>
      <dgm:spPr/>
      <dgm:t>
        <a:bodyPr/>
        <a:lstStyle/>
        <a:p>
          <a:endParaRPr lang="en-US"/>
        </a:p>
      </dgm:t>
    </dgm:pt>
    <dgm:pt modelId="{AAB1148C-C946-467C-8D17-065015F5D0B7}">
      <dgm:prSet/>
      <dgm:spPr/>
      <dgm:t>
        <a:bodyPr/>
        <a:lstStyle/>
        <a:p>
          <a:r>
            <a:rPr lang="en-US"/>
            <a:t>Bottom-up integration </a:t>
          </a:r>
        </a:p>
      </dgm:t>
    </dgm:pt>
    <dgm:pt modelId="{E136B962-3A27-448B-9780-13DD1264552F}" type="parTrans" cxnId="{97B4ED34-0A37-4A47-AD02-68AB2BA3488B}">
      <dgm:prSet/>
      <dgm:spPr/>
      <dgm:t>
        <a:bodyPr/>
        <a:lstStyle/>
        <a:p>
          <a:endParaRPr lang="en-US"/>
        </a:p>
      </dgm:t>
    </dgm:pt>
    <dgm:pt modelId="{032577A9-EFB2-4DF9-90DA-0505011F6E1E}" type="sibTrans" cxnId="{97B4ED34-0A37-4A47-AD02-68AB2BA3488B}">
      <dgm:prSet/>
      <dgm:spPr/>
      <dgm:t>
        <a:bodyPr/>
        <a:lstStyle/>
        <a:p>
          <a:endParaRPr lang="en-US"/>
        </a:p>
      </dgm:t>
    </dgm:pt>
    <dgm:pt modelId="{47CF24CF-DAEA-4478-992F-CBFE5C16676F}">
      <dgm:prSet/>
      <dgm:spPr/>
      <dgm:t>
        <a:bodyPr/>
        <a:lstStyle/>
        <a:p>
          <a:r>
            <a:rPr lang="en-US"/>
            <a:t>Sandwich integration </a:t>
          </a:r>
        </a:p>
      </dgm:t>
    </dgm:pt>
    <dgm:pt modelId="{391A4D6D-B883-4AE9-A469-B57966414E8C}" type="parTrans" cxnId="{D0951A29-53DD-40D7-8F4C-8947372A6AD1}">
      <dgm:prSet/>
      <dgm:spPr/>
      <dgm:t>
        <a:bodyPr/>
        <a:lstStyle/>
        <a:p>
          <a:endParaRPr lang="en-US"/>
        </a:p>
      </dgm:t>
    </dgm:pt>
    <dgm:pt modelId="{C3A079EF-3C3A-4D88-B4AE-08E45AD00C66}" type="sibTrans" cxnId="{D0951A29-53DD-40D7-8F4C-8947372A6AD1}">
      <dgm:prSet/>
      <dgm:spPr/>
      <dgm:t>
        <a:bodyPr/>
        <a:lstStyle/>
        <a:p>
          <a:endParaRPr lang="en-US"/>
        </a:p>
      </dgm:t>
    </dgm:pt>
    <dgm:pt modelId="{BD4C2CEA-F89A-4ACD-9C8D-642B9FD740BB}">
      <dgm:prSet/>
      <dgm:spPr/>
      <dgm:t>
        <a:bodyPr/>
        <a:lstStyle/>
        <a:p>
          <a:r>
            <a:rPr lang="en-US"/>
            <a:t>Horizontal integration vs vertical integration </a:t>
          </a:r>
        </a:p>
      </dgm:t>
    </dgm:pt>
    <dgm:pt modelId="{C051F66B-ED51-4415-A0CC-B47C6E75D535}" type="parTrans" cxnId="{D032944A-F449-468C-AFFB-0C6244D534DB}">
      <dgm:prSet/>
      <dgm:spPr/>
      <dgm:t>
        <a:bodyPr/>
        <a:lstStyle/>
        <a:p>
          <a:endParaRPr lang="en-US"/>
        </a:p>
      </dgm:t>
    </dgm:pt>
    <dgm:pt modelId="{99A4A8DC-9A36-44CB-A182-2740E78CE27B}" type="sibTrans" cxnId="{D032944A-F449-468C-AFFB-0C6244D534DB}">
      <dgm:prSet/>
      <dgm:spPr/>
      <dgm:t>
        <a:bodyPr/>
        <a:lstStyle/>
        <a:p>
          <a:endParaRPr lang="en-US"/>
        </a:p>
      </dgm:t>
    </dgm:pt>
    <dgm:pt modelId="{645BD4EC-7FD3-324F-AC7D-64594378F9DA}" type="pres">
      <dgm:prSet presAssocID="{6E6AC931-D2E0-4AD7-9853-ECF2BCC3E285}" presName="linear" presStyleCnt="0">
        <dgm:presLayoutVars>
          <dgm:dir/>
          <dgm:animLvl val="lvl"/>
          <dgm:resizeHandles val="exact"/>
        </dgm:presLayoutVars>
      </dgm:prSet>
      <dgm:spPr/>
    </dgm:pt>
    <dgm:pt modelId="{301D54F0-FFB2-104D-BED6-36768F6DBE66}" type="pres">
      <dgm:prSet presAssocID="{F1DF9EF9-63A7-4FB8-916A-0848B78CB95C}" presName="parentLin" presStyleCnt="0"/>
      <dgm:spPr/>
    </dgm:pt>
    <dgm:pt modelId="{B5BD544F-40A1-7C46-AC21-12A25ED5A982}" type="pres">
      <dgm:prSet presAssocID="{F1DF9EF9-63A7-4FB8-916A-0848B78CB95C}" presName="parentLeftMargin" presStyleLbl="node1" presStyleIdx="0" presStyleCnt="3"/>
      <dgm:spPr/>
    </dgm:pt>
    <dgm:pt modelId="{A4168A65-9BD2-CE48-A07A-5DC445B97B88}" type="pres">
      <dgm:prSet presAssocID="{F1DF9EF9-63A7-4FB8-916A-0848B78CB95C}" presName="parentText" presStyleLbl="node1" presStyleIdx="0" presStyleCnt="3">
        <dgm:presLayoutVars>
          <dgm:chMax val="0"/>
          <dgm:bulletEnabled val="1"/>
        </dgm:presLayoutVars>
      </dgm:prSet>
      <dgm:spPr/>
    </dgm:pt>
    <dgm:pt modelId="{ED92F33C-357E-3D48-8C44-E937EE0BE0E1}" type="pres">
      <dgm:prSet presAssocID="{F1DF9EF9-63A7-4FB8-916A-0848B78CB95C}" presName="negativeSpace" presStyleCnt="0"/>
      <dgm:spPr/>
    </dgm:pt>
    <dgm:pt modelId="{346EA2A4-B24F-C141-8F79-3D0FBE1724C0}" type="pres">
      <dgm:prSet presAssocID="{F1DF9EF9-63A7-4FB8-916A-0848B78CB95C}" presName="childText" presStyleLbl="conFgAcc1" presStyleIdx="0" presStyleCnt="3">
        <dgm:presLayoutVars>
          <dgm:bulletEnabled val="1"/>
        </dgm:presLayoutVars>
      </dgm:prSet>
      <dgm:spPr/>
    </dgm:pt>
    <dgm:pt modelId="{9F4AE7C8-CBCA-B249-B391-C0454F71503B}" type="pres">
      <dgm:prSet presAssocID="{C10F30E9-C342-4D14-95E7-83DFFA4C3782}" presName="spaceBetweenRectangles" presStyleCnt="0"/>
      <dgm:spPr/>
    </dgm:pt>
    <dgm:pt modelId="{37091DB1-589D-FD48-ACB5-DE72FC880EFE}" type="pres">
      <dgm:prSet presAssocID="{F0E0E802-509B-4379-8430-CE0790386710}" presName="parentLin" presStyleCnt="0"/>
      <dgm:spPr/>
    </dgm:pt>
    <dgm:pt modelId="{589C4345-AD44-AF41-B44E-FAD0E200927C}" type="pres">
      <dgm:prSet presAssocID="{F0E0E802-509B-4379-8430-CE0790386710}" presName="parentLeftMargin" presStyleLbl="node1" presStyleIdx="0" presStyleCnt="3"/>
      <dgm:spPr/>
    </dgm:pt>
    <dgm:pt modelId="{74F11FD0-BE26-D54F-8FC0-81059BE9E0C8}" type="pres">
      <dgm:prSet presAssocID="{F0E0E802-509B-4379-8430-CE0790386710}" presName="parentText" presStyleLbl="node1" presStyleIdx="1" presStyleCnt="3">
        <dgm:presLayoutVars>
          <dgm:chMax val="0"/>
          <dgm:bulletEnabled val="1"/>
        </dgm:presLayoutVars>
      </dgm:prSet>
      <dgm:spPr/>
    </dgm:pt>
    <dgm:pt modelId="{28995611-3AAF-3D4C-B508-7A01D12BE538}" type="pres">
      <dgm:prSet presAssocID="{F0E0E802-509B-4379-8430-CE0790386710}" presName="negativeSpace" presStyleCnt="0"/>
      <dgm:spPr/>
    </dgm:pt>
    <dgm:pt modelId="{B6D9AC7F-0645-5B40-981D-43D3A33B37C0}" type="pres">
      <dgm:prSet presAssocID="{F0E0E802-509B-4379-8430-CE0790386710}" presName="childText" presStyleLbl="conFgAcc1" presStyleIdx="1" presStyleCnt="3">
        <dgm:presLayoutVars>
          <dgm:bulletEnabled val="1"/>
        </dgm:presLayoutVars>
      </dgm:prSet>
      <dgm:spPr/>
    </dgm:pt>
    <dgm:pt modelId="{958A195E-516E-A142-82B5-23AC39A6E24C}" type="pres">
      <dgm:prSet presAssocID="{9EDF4A50-E722-45BE-8083-6AB8148E7B91}" presName="spaceBetweenRectangles" presStyleCnt="0"/>
      <dgm:spPr/>
    </dgm:pt>
    <dgm:pt modelId="{A2EF6D0C-368E-EE44-A514-E7A7B24DF272}" type="pres">
      <dgm:prSet presAssocID="{BD4C2CEA-F89A-4ACD-9C8D-642B9FD740BB}" presName="parentLin" presStyleCnt="0"/>
      <dgm:spPr/>
    </dgm:pt>
    <dgm:pt modelId="{EB15ACEE-CAAA-774D-9130-15F441BBFA40}" type="pres">
      <dgm:prSet presAssocID="{BD4C2CEA-F89A-4ACD-9C8D-642B9FD740BB}" presName="parentLeftMargin" presStyleLbl="node1" presStyleIdx="1" presStyleCnt="3"/>
      <dgm:spPr/>
    </dgm:pt>
    <dgm:pt modelId="{FE44BC96-B6E8-0C41-BC1D-8F1883C68742}" type="pres">
      <dgm:prSet presAssocID="{BD4C2CEA-F89A-4ACD-9C8D-642B9FD740BB}" presName="parentText" presStyleLbl="node1" presStyleIdx="2" presStyleCnt="3">
        <dgm:presLayoutVars>
          <dgm:chMax val="0"/>
          <dgm:bulletEnabled val="1"/>
        </dgm:presLayoutVars>
      </dgm:prSet>
      <dgm:spPr/>
    </dgm:pt>
    <dgm:pt modelId="{14FFD1A6-AD0E-1F4D-9A1E-D380C762C99A}" type="pres">
      <dgm:prSet presAssocID="{BD4C2CEA-F89A-4ACD-9C8D-642B9FD740BB}" presName="negativeSpace" presStyleCnt="0"/>
      <dgm:spPr/>
    </dgm:pt>
    <dgm:pt modelId="{9C7C5177-4EE8-1E45-BB03-E344A3EE4A2A}" type="pres">
      <dgm:prSet presAssocID="{BD4C2CEA-F89A-4ACD-9C8D-642B9FD740BB}" presName="childText" presStyleLbl="conFgAcc1" presStyleIdx="2" presStyleCnt="3">
        <dgm:presLayoutVars>
          <dgm:bulletEnabled val="1"/>
        </dgm:presLayoutVars>
      </dgm:prSet>
      <dgm:spPr/>
    </dgm:pt>
  </dgm:ptLst>
  <dgm:cxnLst>
    <dgm:cxn modelId="{47D93309-BF0E-304D-B647-4773495A3BCD}" type="presOf" srcId="{4E7D0FFF-A35D-4237-AECF-E044DD5FEFE4}" destId="{B6D9AC7F-0645-5B40-981D-43D3A33B37C0}" srcOrd="0" destOrd="1" presId="urn:microsoft.com/office/officeart/2005/8/layout/list1"/>
    <dgm:cxn modelId="{72C37123-C084-4B19-A902-063A6C586795}" srcId="{F0E0E802-509B-4379-8430-CE0790386710}" destId="{4E7D0FFF-A35D-4237-AECF-E044DD5FEFE4}" srcOrd="1" destOrd="0" parTransId="{4A681107-B2D8-4290-9670-F1C01C04D1DB}" sibTransId="{BCBE2E20-1826-4F0E-9039-A91C8FF485EE}"/>
    <dgm:cxn modelId="{D0951A29-53DD-40D7-8F4C-8947372A6AD1}" srcId="{F0E0E802-509B-4379-8430-CE0790386710}" destId="{47CF24CF-DAEA-4478-992F-CBFE5C16676F}" srcOrd="3" destOrd="0" parTransId="{391A4D6D-B883-4AE9-A469-B57966414E8C}" sibTransId="{C3A079EF-3C3A-4D88-B4AE-08E45AD00C66}"/>
    <dgm:cxn modelId="{97B4ED34-0A37-4A47-AD02-68AB2BA3488B}" srcId="{F0E0E802-509B-4379-8430-CE0790386710}" destId="{AAB1148C-C946-467C-8D17-065015F5D0B7}" srcOrd="2" destOrd="0" parTransId="{E136B962-3A27-448B-9780-13DD1264552F}" sibTransId="{032577A9-EFB2-4DF9-90DA-0505011F6E1E}"/>
    <dgm:cxn modelId="{FEAF3B35-34DD-334D-AC98-ED286EF22C0B}" type="presOf" srcId="{BD4C2CEA-F89A-4ACD-9C8D-642B9FD740BB}" destId="{FE44BC96-B6E8-0C41-BC1D-8F1883C68742}" srcOrd="1" destOrd="0" presId="urn:microsoft.com/office/officeart/2005/8/layout/list1"/>
    <dgm:cxn modelId="{FAE70F3D-AF07-A948-8ED7-121C062132F8}" type="presOf" srcId="{BD4C2CEA-F89A-4ACD-9C8D-642B9FD740BB}" destId="{EB15ACEE-CAAA-774D-9130-15F441BBFA40}" srcOrd="0" destOrd="0" presId="urn:microsoft.com/office/officeart/2005/8/layout/list1"/>
    <dgm:cxn modelId="{F76DCA44-4204-7A4F-8FE2-E44C5691D602}" type="presOf" srcId="{47CF24CF-DAEA-4478-992F-CBFE5C16676F}" destId="{B6D9AC7F-0645-5B40-981D-43D3A33B37C0}" srcOrd="0" destOrd="3" presId="urn:microsoft.com/office/officeart/2005/8/layout/list1"/>
    <dgm:cxn modelId="{D032944A-F449-468C-AFFB-0C6244D534DB}" srcId="{6E6AC931-D2E0-4AD7-9853-ECF2BCC3E285}" destId="{BD4C2CEA-F89A-4ACD-9C8D-642B9FD740BB}" srcOrd="2" destOrd="0" parTransId="{C051F66B-ED51-4415-A0CC-B47C6E75D535}" sibTransId="{99A4A8DC-9A36-44CB-A182-2740E78CE27B}"/>
    <dgm:cxn modelId="{C4A9BE5A-4B06-FB4A-A33E-78AFCA5B2B9B}" type="presOf" srcId="{9A289BFA-A81D-4D3D-B600-E71B10585143}" destId="{B6D9AC7F-0645-5B40-981D-43D3A33B37C0}" srcOrd="0" destOrd="0" presId="urn:microsoft.com/office/officeart/2005/8/layout/list1"/>
    <dgm:cxn modelId="{9995CF60-D3AC-BC41-B6A2-D84F2FE3F8DA}" type="presOf" srcId="{F1DF9EF9-63A7-4FB8-916A-0848B78CB95C}" destId="{A4168A65-9BD2-CE48-A07A-5DC445B97B88}" srcOrd="1" destOrd="0" presId="urn:microsoft.com/office/officeart/2005/8/layout/list1"/>
    <dgm:cxn modelId="{968AC896-B072-0441-A2FA-D5F7D4781316}" type="presOf" srcId="{F0E0E802-509B-4379-8430-CE0790386710}" destId="{74F11FD0-BE26-D54F-8FC0-81059BE9E0C8}" srcOrd="1" destOrd="0" presId="urn:microsoft.com/office/officeart/2005/8/layout/list1"/>
    <dgm:cxn modelId="{C58B8F9A-6A79-A342-A7D3-5B4DDA91DD25}" type="presOf" srcId="{F0E0E802-509B-4379-8430-CE0790386710}" destId="{589C4345-AD44-AF41-B44E-FAD0E200927C}" srcOrd="0" destOrd="0" presId="urn:microsoft.com/office/officeart/2005/8/layout/list1"/>
    <dgm:cxn modelId="{5C9C6B9D-3930-9E4F-8A4F-03855D89B906}" type="presOf" srcId="{AAB1148C-C946-467C-8D17-065015F5D0B7}" destId="{B6D9AC7F-0645-5B40-981D-43D3A33B37C0}" srcOrd="0" destOrd="2" presId="urn:microsoft.com/office/officeart/2005/8/layout/list1"/>
    <dgm:cxn modelId="{004834C8-BECD-42AE-B32B-D41769708275}" srcId="{6E6AC931-D2E0-4AD7-9853-ECF2BCC3E285}" destId="{F0E0E802-509B-4379-8430-CE0790386710}" srcOrd="1" destOrd="0" parTransId="{EC3C75F3-BF22-4F34-A530-4DBC25487461}" sibTransId="{9EDF4A50-E722-45BE-8083-6AB8148E7B91}"/>
    <dgm:cxn modelId="{D6A8EAE4-6DFD-B646-9BF8-03EAABC547CC}" type="presOf" srcId="{F1DF9EF9-63A7-4FB8-916A-0848B78CB95C}" destId="{B5BD544F-40A1-7C46-AC21-12A25ED5A982}" srcOrd="0" destOrd="0" presId="urn:microsoft.com/office/officeart/2005/8/layout/list1"/>
    <dgm:cxn modelId="{CE6088F0-3EC5-C54D-9E45-4CDA61227366}" type="presOf" srcId="{6E6AC931-D2E0-4AD7-9853-ECF2BCC3E285}" destId="{645BD4EC-7FD3-324F-AC7D-64594378F9DA}" srcOrd="0" destOrd="0" presId="urn:microsoft.com/office/officeart/2005/8/layout/list1"/>
    <dgm:cxn modelId="{2FB060F8-CF1B-4262-AB29-BD272B6BD98E}" srcId="{6E6AC931-D2E0-4AD7-9853-ECF2BCC3E285}" destId="{F1DF9EF9-63A7-4FB8-916A-0848B78CB95C}" srcOrd="0" destOrd="0" parTransId="{1281400B-D0C2-4684-A0EC-FA71DBAEF8DC}" sibTransId="{C10F30E9-C342-4D14-95E7-83DFFA4C3782}"/>
    <dgm:cxn modelId="{00998DFB-4DC9-4687-9ED9-9FD390EA11B0}" srcId="{F0E0E802-509B-4379-8430-CE0790386710}" destId="{9A289BFA-A81D-4D3D-B600-E71B10585143}" srcOrd="0" destOrd="0" parTransId="{B7C029CC-68FD-40E8-840C-163D703943BD}" sibTransId="{46AE1088-7730-4FF8-82FB-B1364687EA18}"/>
    <dgm:cxn modelId="{FEEC0E9A-DBB2-9049-A8AF-9C0871E24A85}" type="presParOf" srcId="{645BD4EC-7FD3-324F-AC7D-64594378F9DA}" destId="{301D54F0-FFB2-104D-BED6-36768F6DBE66}" srcOrd="0" destOrd="0" presId="urn:microsoft.com/office/officeart/2005/8/layout/list1"/>
    <dgm:cxn modelId="{4FB01762-F317-7D4D-B31D-58AD4A8A3EAC}" type="presParOf" srcId="{301D54F0-FFB2-104D-BED6-36768F6DBE66}" destId="{B5BD544F-40A1-7C46-AC21-12A25ED5A982}" srcOrd="0" destOrd="0" presId="urn:microsoft.com/office/officeart/2005/8/layout/list1"/>
    <dgm:cxn modelId="{B5207F48-CADF-AA48-8FDF-FDE945EFEF79}" type="presParOf" srcId="{301D54F0-FFB2-104D-BED6-36768F6DBE66}" destId="{A4168A65-9BD2-CE48-A07A-5DC445B97B88}" srcOrd="1" destOrd="0" presId="urn:microsoft.com/office/officeart/2005/8/layout/list1"/>
    <dgm:cxn modelId="{5293FDB8-AFDA-4340-B469-D8197F60E960}" type="presParOf" srcId="{645BD4EC-7FD3-324F-AC7D-64594378F9DA}" destId="{ED92F33C-357E-3D48-8C44-E937EE0BE0E1}" srcOrd="1" destOrd="0" presId="urn:microsoft.com/office/officeart/2005/8/layout/list1"/>
    <dgm:cxn modelId="{42872652-C9F9-B844-A0B4-D15C6FB5965E}" type="presParOf" srcId="{645BD4EC-7FD3-324F-AC7D-64594378F9DA}" destId="{346EA2A4-B24F-C141-8F79-3D0FBE1724C0}" srcOrd="2" destOrd="0" presId="urn:microsoft.com/office/officeart/2005/8/layout/list1"/>
    <dgm:cxn modelId="{801DF6FF-D780-6746-8591-18DB1E23E523}" type="presParOf" srcId="{645BD4EC-7FD3-324F-AC7D-64594378F9DA}" destId="{9F4AE7C8-CBCA-B249-B391-C0454F71503B}" srcOrd="3" destOrd="0" presId="urn:microsoft.com/office/officeart/2005/8/layout/list1"/>
    <dgm:cxn modelId="{8B8687E6-1661-1045-A56D-9043A661D695}" type="presParOf" srcId="{645BD4EC-7FD3-324F-AC7D-64594378F9DA}" destId="{37091DB1-589D-FD48-ACB5-DE72FC880EFE}" srcOrd="4" destOrd="0" presId="urn:microsoft.com/office/officeart/2005/8/layout/list1"/>
    <dgm:cxn modelId="{87644574-F209-324D-86D9-3781CFF84C71}" type="presParOf" srcId="{37091DB1-589D-FD48-ACB5-DE72FC880EFE}" destId="{589C4345-AD44-AF41-B44E-FAD0E200927C}" srcOrd="0" destOrd="0" presId="urn:microsoft.com/office/officeart/2005/8/layout/list1"/>
    <dgm:cxn modelId="{D66115CA-7543-F743-83C4-3E9C388F924A}" type="presParOf" srcId="{37091DB1-589D-FD48-ACB5-DE72FC880EFE}" destId="{74F11FD0-BE26-D54F-8FC0-81059BE9E0C8}" srcOrd="1" destOrd="0" presId="urn:microsoft.com/office/officeart/2005/8/layout/list1"/>
    <dgm:cxn modelId="{D3CF7383-213D-7A49-8CF2-0A193CB8D384}" type="presParOf" srcId="{645BD4EC-7FD3-324F-AC7D-64594378F9DA}" destId="{28995611-3AAF-3D4C-B508-7A01D12BE538}" srcOrd="5" destOrd="0" presId="urn:microsoft.com/office/officeart/2005/8/layout/list1"/>
    <dgm:cxn modelId="{F4B8CF82-3D97-9C45-8480-EA253ED96822}" type="presParOf" srcId="{645BD4EC-7FD3-324F-AC7D-64594378F9DA}" destId="{B6D9AC7F-0645-5B40-981D-43D3A33B37C0}" srcOrd="6" destOrd="0" presId="urn:microsoft.com/office/officeart/2005/8/layout/list1"/>
    <dgm:cxn modelId="{B8E5C4A8-E4C2-A540-9910-7C049D818A4F}" type="presParOf" srcId="{645BD4EC-7FD3-324F-AC7D-64594378F9DA}" destId="{958A195E-516E-A142-82B5-23AC39A6E24C}" srcOrd="7" destOrd="0" presId="urn:microsoft.com/office/officeart/2005/8/layout/list1"/>
    <dgm:cxn modelId="{692F8AA9-D2FA-5447-A73C-D4779F3958D5}" type="presParOf" srcId="{645BD4EC-7FD3-324F-AC7D-64594378F9DA}" destId="{A2EF6D0C-368E-EE44-A514-E7A7B24DF272}" srcOrd="8" destOrd="0" presId="urn:microsoft.com/office/officeart/2005/8/layout/list1"/>
    <dgm:cxn modelId="{EB53F756-B8F7-214F-8689-3FD56C20E7A2}" type="presParOf" srcId="{A2EF6D0C-368E-EE44-A514-E7A7B24DF272}" destId="{EB15ACEE-CAAA-774D-9130-15F441BBFA40}" srcOrd="0" destOrd="0" presId="urn:microsoft.com/office/officeart/2005/8/layout/list1"/>
    <dgm:cxn modelId="{DFC0C0BC-BD9C-D746-8A88-795C8830F1E8}" type="presParOf" srcId="{A2EF6D0C-368E-EE44-A514-E7A7B24DF272}" destId="{FE44BC96-B6E8-0C41-BC1D-8F1883C68742}" srcOrd="1" destOrd="0" presId="urn:microsoft.com/office/officeart/2005/8/layout/list1"/>
    <dgm:cxn modelId="{B98AFE2E-C52F-0341-BA14-E845BE2FBD6D}" type="presParOf" srcId="{645BD4EC-7FD3-324F-AC7D-64594378F9DA}" destId="{14FFD1A6-AD0E-1F4D-9A1E-D380C762C99A}" srcOrd="9" destOrd="0" presId="urn:microsoft.com/office/officeart/2005/8/layout/list1"/>
    <dgm:cxn modelId="{8AD17BFD-72E4-844A-8BCA-A6DFB3B3DD6F}" type="presParOf" srcId="{645BD4EC-7FD3-324F-AC7D-64594378F9DA}" destId="{9C7C5177-4EE8-1E45-BB03-E344A3EE4A2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793693-E535-41C8-9F0B-F3EDBC9CEB6F}"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6474E958-6637-4118-B3ED-91F239157DC9}">
      <dgm:prSet/>
      <dgm:spPr/>
      <dgm:t>
        <a:bodyPr/>
        <a:lstStyle/>
        <a:p>
          <a:r>
            <a:rPr lang="en-US"/>
            <a:t>Pros: </a:t>
          </a:r>
        </a:p>
      </dgm:t>
    </dgm:pt>
    <dgm:pt modelId="{3892A890-F23D-449E-B438-3CCEB0CFA750}" type="parTrans" cxnId="{D9A8590D-5C09-4C56-B97B-6025EEE68EFF}">
      <dgm:prSet/>
      <dgm:spPr/>
      <dgm:t>
        <a:bodyPr/>
        <a:lstStyle/>
        <a:p>
          <a:endParaRPr lang="en-US"/>
        </a:p>
      </dgm:t>
    </dgm:pt>
    <dgm:pt modelId="{681701E0-0D25-472A-9008-CF1840733895}" type="sibTrans" cxnId="{D9A8590D-5C09-4C56-B97B-6025EEE68EFF}">
      <dgm:prSet/>
      <dgm:spPr/>
      <dgm:t>
        <a:bodyPr/>
        <a:lstStyle/>
        <a:p>
          <a:endParaRPr lang="en-US"/>
        </a:p>
      </dgm:t>
    </dgm:pt>
    <dgm:pt modelId="{C248955A-CE48-416B-9967-DB6489D5C603}">
      <dgm:prSet/>
      <dgm:spPr/>
      <dgm:t>
        <a:bodyPr/>
        <a:lstStyle/>
        <a:p>
          <a:r>
            <a:rPr lang="en-US"/>
            <a:t>No need to implement stubs</a:t>
          </a:r>
        </a:p>
      </dgm:t>
    </dgm:pt>
    <dgm:pt modelId="{C2808891-3EDA-433E-A096-54E52DBC5500}" type="parTrans" cxnId="{9AF2A4E4-EF26-4EC4-9C62-7CDD87B43CD6}">
      <dgm:prSet/>
      <dgm:spPr/>
      <dgm:t>
        <a:bodyPr/>
        <a:lstStyle/>
        <a:p>
          <a:endParaRPr lang="en-US"/>
        </a:p>
      </dgm:t>
    </dgm:pt>
    <dgm:pt modelId="{07BAA97B-450A-4427-A319-EF02DF7E280B}" type="sibTrans" cxnId="{9AF2A4E4-EF26-4EC4-9C62-7CDD87B43CD6}">
      <dgm:prSet/>
      <dgm:spPr/>
      <dgm:t>
        <a:bodyPr/>
        <a:lstStyle/>
        <a:p>
          <a:endParaRPr lang="en-US"/>
        </a:p>
      </dgm:t>
    </dgm:pt>
    <dgm:pt modelId="{1AE21132-927D-4014-9B40-5B5404F212BF}">
      <dgm:prSet/>
      <dgm:spPr/>
      <dgm:t>
        <a:bodyPr/>
        <a:lstStyle/>
        <a:p>
          <a:r>
            <a:rPr lang="en-US"/>
            <a:t>Disjoint subsystems can be tested simultaneously </a:t>
          </a:r>
        </a:p>
      </dgm:t>
    </dgm:pt>
    <dgm:pt modelId="{ECB1FB42-33DE-4D9B-9968-9483AAEDA62E}" type="parTrans" cxnId="{2AF8B7C6-B001-4CBD-919B-0975CC48F615}">
      <dgm:prSet/>
      <dgm:spPr/>
      <dgm:t>
        <a:bodyPr/>
        <a:lstStyle/>
        <a:p>
          <a:endParaRPr lang="en-US"/>
        </a:p>
      </dgm:t>
    </dgm:pt>
    <dgm:pt modelId="{36BED6E4-8EE8-4683-BFE8-13B8BDFDF734}" type="sibTrans" cxnId="{2AF8B7C6-B001-4CBD-919B-0975CC48F615}">
      <dgm:prSet/>
      <dgm:spPr/>
      <dgm:t>
        <a:bodyPr/>
        <a:lstStyle/>
        <a:p>
          <a:endParaRPr lang="en-US"/>
        </a:p>
      </dgm:t>
    </dgm:pt>
    <dgm:pt modelId="{9649A086-25DD-44A0-B962-3F4022F720C0}">
      <dgm:prSet/>
      <dgm:spPr/>
      <dgm:t>
        <a:bodyPr/>
        <a:lstStyle/>
        <a:p>
          <a:r>
            <a:rPr lang="en-US"/>
            <a:t>Lower-level operations are usually critical to higher level components, so testing them first is usually a priority</a:t>
          </a:r>
        </a:p>
      </dgm:t>
    </dgm:pt>
    <dgm:pt modelId="{0311D29E-3A79-4B7B-889A-0C3A54F9BE68}" type="parTrans" cxnId="{1FD22669-0F21-403C-8E7C-D2A3BA7859D9}">
      <dgm:prSet/>
      <dgm:spPr/>
      <dgm:t>
        <a:bodyPr/>
        <a:lstStyle/>
        <a:p>
          <a:endParaRPr lang="en-US"/>
        </a:p>
      </dgm:t>
    </dgm:pt>
    <dgm:pt modelId="{D1DA0293-82BB-4E91-88BB-D77B5B1D4853}" type="sibTrans" cxnId="{1FD22669-0F21-403C-8E7C-D2A3BA7859D9}">
      <dgm:prSet/>
      <dgm:spPr/>
      <dgm:t>
        <a:bodyPr/>
        <a:lstStyle/>
        <a:p>
          <a:endParaRPr lang="en-US"/>
        </a:p>
      </dgm:t>
    </dgm:pt>
    <dgm:pt modelId="{B65DB5C6-CD6F-4894-83C9-7871CF323870}">
      <dgm:prSet/>
      <dgm:spPr/>
      <dgm:t>
        <a:bodyPr/>
        <a:lstStyle/>
        <a:p>
          <a:r>
            <a:rPr lang="en-US"/>
            <a:t>Cons:</a:t>
          </a:r>
        </a:p>
      </dgm:t>
    </dgm:pt>
    <dgm:pt modelId="{944539E2-92C0-40C0-943C-4C446FDCBED2}" type="parTrans" cxnId="{A8475DBA-3E22-47CA-BC8D-A64509F14ED4}">
      <dgm:prSet/>
      <dgm:spPr/>
      <dgm:t>
        <a:bodyPr/>
        <a:lstStyle/>
        <a:p>
          <a:endParaRPr lang="en-US"/>
        </a:p>
      </dgm:t>
    </dgm:pt>
    <dgm:pt modelId="{2F7EEC9D-5096-4846-99E5-3F430E60B587}" type="sibTrans" cxnId="{A8475DBA-3E22-47CA-BC8D-A64509F14ED4}">
      <dgm:prSet/>
      <dgm:spPr/>
      <dgm:t>
        <a:bodyPr/>
        <a:lstStyle/>
        <a:p>
          <a:endParaRPr lang="en-US"/>
        </a:p>
      </dgm:t>
    </dgm:pt>
    <dgm:pt modelId="{69D6A56B-9C12-41B9-8089-B612DB605CEE}">
      <dgm:prSet/>
      <dgm:spPr/>
      <dgm:t>
        <a:bodyPr/>
        <a:lstStyle/>
        <a:p>
          <a:r>
            <a:rPr lang="en-US"/>
            <a:t>Drivers are needed </a:t>
          </a:r>
        </a:p>
      </dgm:t>
    </dgm:pt>
    <dgm:pt modelId="{1D4DA70D-EBAA-4F9D-81CC-E3B11266E73C}" type="parTrans" cxnId="{CE0E7A2A-3B95-441D-AAA0-28F51638B265}">
      <dgm:prSet/>
      <dgm:spPr/>
      <dgm:t>
        <a:bodyPr/>
        <a:lstStyle/>
        <a:p>
          <a:endParaRPr lang="en-US"/>
        </a:p>
      </dgm:t>
    </dgm:pt>
    <dgm:pt modelId="{2F2728B7-5B6E-403A-9B01-0F2A3341FA69}" type="sibTrans" cxnId="{CE0E7A2A-3B95-441D-AAA0-28F51638B265}">
      <dgm:prSet/>
      <dgm:spPr/>
      <dgm:t>
        <a:bodyPr/>
        <a:lstStyle/>
        <a:p>
          <a:endParaRPr lang="en-US"/>
        </a:p>
      </dgm:t>
    </dgm:pt>
    <dgm:pt modelId="{E4888334-1DA9-431D-AB9D-149A9F30AD22}">
      <dgm:prSet/>
      <dgm:spPr/>
      <dgm:t>
        <a:bodyPr/>
        <a:lstStyle/>
        <a:p>
          <a:r>
            <a:rPr lang="en-US"/>
            <a:t>Certain higher-level components (e.g. user interfaces) can be the source of many bugs </a:t>
          </a:r>
        </a:p>
      </dgm:t>
    </dgm:pt>
    <dgm:pt modelId="{33212383-D224-492F-B316-3D00AE6BF03F}" type="parTrans" cxnId="{1A8F6D05-E5B0-4728-9064-CBB983F79158}">
      <dgm:prSet/>
      <dgm:spPr/>
      <dgm:t>
        <a:bodyPr/>
        <a:lstStyle/>
        <a:p>
          <a:endParaRPr lang="en-US"/>
        </a:p>
      </dgm:t>
    </dgm:pt>
    <dgm:pt modelId="{8152040C-4C58-430C-B084-1F106FD5FA01}" type="sibTrans" cxnId="{1A8F6D05-E5B0-4728-9064-CBB983F79158}">
      <dgm:prSet/>
      <dgm:spPr/>
      <dgm:t>
        <a:bodyPr/>
        <a:lstStyle/>
        <a:p>
          <a:endParaRPr lang="en-US"/>
        </a:p>
      </dgm:t>
    </dgm:pt>
    <dgm:pt modelId="{E2B60548-4412-4DDB-971C-B666B0B2550F}">
      <dgm:prSet/>
      <dgm:spPr/>
      <dgm:t>
        <a:bodyPr/>
        <a:lstStyle/>
        <a:p>
          <a:r>
            <a:rPr lang="en-US"/>
            <a:t>With many lower-level components, bottom-up integration can tend towards big bang integration </a:t>
          </a:r>
        </a:p>
      </dgm:t>
    </dgm:pt>
    <dgm:pt modelId="{7B766F41-DCFA-465E-9203-851A09F583E2}" type="parTrans" cxnId="{05B81CE3-E83F-4719-9234-C59299C79972}">
      <dgm:prSet/>
      <dgm:spPr/>
      <dgm:t>
        <a:bodyPr/>
        <a:lstStyle/>
        <a:p>
          <a:endParaRPr lang="en-US"/>
        </a:p>
      </dgm:t>
    </dgm:pt>
    <dgm:pt modelId="{D13BEDB1-984C-4273-B255-820F17DDE99B}" type="sibTrans" cxnId="{05B81CE3-E83F-4719-9234-C59299C79972}">
      <dgm:prSet/>
      <dgm:spPr/>
      <dgm:t>
        <a:bodyPr/>
        <a:lstStyle/>
        <a:p>
          <a:endParaRPr lang="en-US"/>
        </a:p>
      </dgm:t>
    </dgm:pt>
    <dgm:pt modelId="{16A43194-4ED5-DE4C-9094-F6DF7BA51172}" type="pres">
      <dgm:prSet presAssocID="{13793693-E535-41C8-9F0B-F3EDBC9CEB6F}" presName="linear" presStyleCnt="0">
        <dgm:presLayoutVars>
          <dgm:animLvl val="lvl"/>
          <dgm:resizeHandles val="exact"/>
        </dgm:presLayoutVars>
      </dgm:prSet>
      <dgm:spPr/>
    </dgm:pt>
    <dgm:pt modelId="{5126D7B5-0BCA-044B-BC08-EDAFCE4BEF42}" type="pres">
      <dgm:prSet presAssocID="{6474E958-6637-4118-B3ED-91F239157DC9}" presName="parentText" presStyleLbl="node1" presStyleIdx="0" presStyleCnt="2">
        <dgm:presLayoutVars>
          <dgm:chMax val="0"/>
          <dgm:bulletEnabled val="1"/>
        </dgm:presLayoutVars>
      </dgm:prSet>
      <dgm:spPr/>
    </dgm:pt>
    <dgm:pt modelId="{926D5D4F-693F-BE46-8646-ADE2D69826EF}" type="pres">
      <dgm:prSet presAssocID="{6474E958-6637-4118-B3ED-91F239157DC9}" presName="childText" presStyleLbl="revTx" presStyleIdx="0" presStyleCnt="2">
        <dgm:presLayoutVars>
          <dgm:bulletEnabled val="1"/>
        </dgm:presLayoutVars>
      </dgm:prSet>
      <dgm:spPr/>
    </dgm:pt>
    <dgm:pt modelId="{3AC81706-68F0-1441-A8E1-86689DF58F48}" type="pres">
      <dgm:prSet presAssocID="{B65DB5C6-CD6F-4894-83C9-7871CF323870}" presName="parentText" presStyleLbl="node1" presStyleIdx="1" presStyleCnt="2">
        <dgm:presLayoutVars>
          <dgm:chMax val="0"/>
          <dgm:bulletEnabled val="1"/>
        </dgm:presLayoutVars>
      </dgm:prSet>
      <dgm:spPr/>
    </dgm:pt>
    <dgm:pt modelId="{F374BA73-4BFC-4D47-810E-B59CCA5BB5B5}" type="pres">
      <dgm:prSet presAssocID="{B65DB5C6-CD6F-4894-83C9-7871CF323870}" presName="childText" presStyleLbl="revTx" presStyleIdx="1" presStyleCnt="2">
        <dgm:presLayoutVars>
          <dgm:bulletEnabled val="1"/>
        </dgm:presLayoutVars>
      </dgm:prSet>
      <dgm:spPr/>
    </dgm:pt>
  </dgm:ptLst>
  <dgm:cxnLst>
    <dgm:cxn modelId="{1A8F6D05-E5B0-4728-9064-CBB983F79158}" srcId="{B65DB5C6-CD6F-4894-83C9-7871CF323870}" destId="{E4888334-1DA9-431D-AB9D-149A9F30AD22}" srcOrd="1" destOrd="0" parTransId="{33212383-D224-492F-B316-3D00AE6BF03F}" sibTransId="{8152040C-4C58-430C-B084-1F106FD5FA01}"/>
    <dgm:cxn modelId="{D9A8590D-5C09-4C56-B97B-6025EEE68EFF}" srcId="{13793693-E535-41C8-9F0B-F3EDBC9CEB6F}" destId="{6474E958-6637-4118-B3ED-91F239157DC9}" srcOrd="0" destOrd="0" parTransId="{3892A890-F23D-449E-B438-3CCEB0CFA750}" sibTransId="{681701E0-0D25-472A-9008-CF1840733895}"/>
    <dgm:cxn modelId="{60D72E11-1B13-E445-999E-C237503A3F25}" type="presOf" srcId="{1AE21132-927D-4014-9B40-5B5404F212BF}" destId="{926D5D4F-693F-BE46-8646-ADE2D69826EF}" srcOrd="0" destOrd="1" presId="urn:microsoft.com/office/officeart/2005/8/layout/vList2"/>
    <dgm:cxn modelId="{CE0E7A2A-3B95-441D-AAA0-28F51638B265}" srcId="{B65DB5C6-CD6F-4894-83C9-7871CF323870}" destId="{69D6A56B-9C12-41B9-8089-B612DB605CEE}" srcOrd="0" destOrd="0" parTransId="{1D4DA70D-EBAA-4F9D-81CC-E3B11266E73C}" sibTransId="{2F2728B7-5B6E-403A-9B01-0F2A3341FA69}"/>
    <dgm:cxn modelId="{10CE523B-71D8-054B-9B85-53965611BA4C}" type="presOf" srcId="{C248955A-CE48-416B-9967-DB6489D5C603}" destId="{926D5D4F-693F-BE46-8646-ADE2D69826EF}" srcOrd="0" destOrd="0" presId="urn:microsoft.com/office/officeart/2005/8/layout/vList2"/>
    <dgm:cxn modelId="{18027853-0160-6540-8407-C147D5AB146A}" type="presOf" srcId="{69D6A56B-9C12-41B9-8089-B612DB605CEE}" destId="{F374BA73-4BFC-4D47-810E-B59CCA5BB5B5}" srcOrd="0" destOrd="0" presId="urn:microsoft.com/office/officeart/2005/8/layout/vList2"/>
    <dgm:cxn modelId="{73AD9A68-286B-824D-AEC2-F41D7B61C14F}" type="presOf" srcId="{13793693-E535-41C8-9F0B-F3EDBC9CEB6F}" destId="{16A43194-4ED5-DE4C-9094-F6DF7BA51172}" srcOrd="0" destOrd="0" presId="urn:microsoft.com/office/officeart/2005/8/layout/vList2"/>
    <dgm:cxn modelId="{1FD22669-0F21-403C-8E7C-D2A3BA7859D9}" srcId="{6474E958-6637-4118-B3ED-91F239157DC9}" destId="{9649A086-25DD-44A0-B962-3F4022F720C0}" srcOrd="2" destOrd="0" parTransId="{0311D29E-3A79-4B7B-889A-0C3A54F9BE68}" sibTransId="{D1DA0293-82BB-4E91-88BB-D77B5B1D4853}"/>
    <dgm:cxn modelId="{49FE9A76-0B56-C541-A23E-76756A10F1F1}" type="presOf" srcId="{6474E958-6637-4118-B3ED-91F239157DC9}" destId="{5126D7B5-0BCA-044B-BC08-EDAFCE4BEF42}" srcOrd="0" destOrd="0" presId="urn:microsoft.com/office/officeart/2005/8/layout/vList2"/>
    <dgm:cxn modelId="{DABD668F-8902-3545-B69A-2F969739EDDC}" type="presOf" srcId="{E2B60548-4412-4DDB-971C-B666B0B2550F}" destId="{F374BA73-4BFC-4D47-810E-B59CCA5BB5B5}" srcOrd="0" destOrd="2" presId="urn:microsoft.com/office/officeart/2005/8/layout/vList2"/>
    <dgm:cxn modelId="{CC377E93-5866-7846-AFA9-FC4790C084A8}" type="presOf" srcId="{E4888334-1DA9-431D-AB9D-149A9F30AD22}" destId="{F374BA73-4BFC-4D47-810E-B59CCA5BB5B5}" srcOrd="0" destOrd="1" presId="urn:microsoft.com/office/officeart/2005/8/layout/vList2"/>
    <dgm:cxn modelId="{8C1A79A4-ABA0-7E44-937F-C8ADFAAA03E9}" type="presOf" srcId="{B65DB5C6-CD6F-4894-83C9-7871CF323870}" destId="{3AC81706-68F0-1441-A8E1-86689DF58F48}" srcOrd="0" destOrd="0" presId="urn:microsoft.com/office/officeart/2005/8/layout/vList2"/>
    <dgm:cxn modelId="{A8475DBA-3E22-47CA-BC8D-A64509F14ED4}" srcId="{13793693-E535-41C8-9F0B-F3EDBC9CEB6F}" destId="{B65DB5C6-CD6F-4894-83C9-7871CF323870}" srcOrd="1" destOrd="0" parTransId="{944539E2-92C0-40C0-943C-4C446FDCBED2}" sibTransId="{2F7EEC9D-5096-4846-99E5-3F430E60B587}"/>
    <dgm:cxn modelId="{2AF8B7C6-B001-4CBD-919B-0975CC48F615}" srcId="{6474E958-6637-4118-B3ED-91F239157DC9}" destId="{1AE21132-927D-4014-9B40-5B5404F212BF}" srcOrd="1" destOrd="0" parTransId="{ECB1FB42-33DE-4D9B-9968-9483AAEDA62E}" sibTransId="{36BED6E4-8EE8-4683-BFE8-13B8BDFDF734}"/>
    <dgm:cxn modelId="{05B81CE3-E83F-4719-9234-C59299C79972}" srcId="{B65DB5C6-CD6F-4894-83C9-7871CF323870}" destId="{E2B60548-4412-4DDB-971C-B666B0B2550F}" srcOrd="2" destOrd="0" parTransId="{7B766F41-DCFA-465E-9203-851A09F583E2}" sibTransId="{D13BEDB1-984C-4273-B255-820F17DDE99B}"/>
    <dgm:cxn modelId="{9AF2A4E4-EF26-4EC4-9C62-7CDD87B43CD6}" srcId="{6474E958-6637-4118-B3ED-91F239157DC9}" destId="{C248955A-CE48-416B-9967-DB6489D5C603}" srcOrd="0" destOrd="0" parTransId="{C2808891-3EDA-433E-A096-54E52DBC5500}" sibTransId="{07BAA97B-450A-4427-A319-EF02DF7E280B}"/>
    <dgm:cxn modelId="{916A6BFA-3867-D84C-BADA-26DDDE61ED79}" type="presOf" srcId="{9649A086-25DD-44A0-B962-3F4022F720C0}" destId="{926D5D4F-693F-BE46-8646-ADE2D69826EF}" srcOrd="0" destOrd="2" presId="urn:microsoft.com/office/officeart/2005/8/layout/vList2"/>
    <dgm:cxn modelId="{EA6C8D59-7B40-B54B-A091-065A78183E28}" type="presParOf" srcId="{16A43194-4ED5-DE4C-9094-F6DF7BA51172}" destId="{5126D7B5-0BCA-044B-BC08-EDAFCE4BEF42}" srcOrd="0" destOrd="0" presId="urn:microsoft.com/office/officeart/2005/8/layout/vList2"/>
    <dgm:cxn modelId="{08CDA90B-D64E-BD40-AFEE-AA1037AD9264}" type="presParOf" srcId="{16A43194-4ED5-DE4C-9094-F6DF7BA51172}" destId="{926D5D4F-693F-BE46-8646-ADE2D69826EF}" srcOrd="1" destOrd="0" presId="urn:microsoft.com/office/officeart/2005/8/layout/vList2"/>
    <dgm:cxn modelId="{F78E6FE1-E96C-344E-BFB2-D7CB5DD53AA4}" type="presParOf" srcId="{16A43194-4ED5-DE4C-9094-F6DF7BA51172}" destId="{3AC81706-68F0-1441-A8E1-86689DF58F48}" srcOrd="2" destOrd="0" presId="urn:microsoft.com/office/officeart/2005/8/layout/vList2"/>
    <dgm:cxn modelId="{D132DB08-96D0-864D-B4A7-9763EBA4CEB6}" type="presParOf" srcId="{16A43194-4ED5-DE4C-9094-F6DF7BA51172}" destId="{F374BA73-4BFC-4D47-810E-B59CCA5BB5B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2F0E03-5070-4853-8229-0E1B8FB9BC26}"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14AA641D-3E52-4132-9ADC-941E119F4FC5}">
      <dgm:prSet/>
      <dgm:spPr/>
      <dgm:t>
        <a:bodyPr/>
        <a:lstStyle/>
        <a:p>
          <a:r>
            <a:rPr lang="en-US"/>
            <a:t>Pros: </a:t>
          </a:r>
        </a:p>
      </dgm:t>
    </dgm:pt>
    <dgm:pt modelId="{ECF02107-ECFC-4399-BA78-5CC2BFC91579}" type="parTrans" cxnId="{C88FE5AB-7F07-403C-8D4C-CA7ED7385880}">
      <dgm:prSet/>
      <dgm:spPr/>
      <dgm:t>
        <a:bodyPr/>
        <a:lstStyle/>
        <a:p>
          <a:endParaRPr lang="en-US"/>
        </a:p>
      </dgm:t>
    </dgm:pt>
    <dgm:pt modelId="{E5F686B0-2F9C-4119-A7AB-7B313F3CA7E9}" type="sibTrans" cxnId="{C88FE5AB-7F07-403C-8D4C-CA7ED7385880}">
      <dgm:prSet/>
      <dgm:spPr/>
      <dgm:t>
        <a:bodyPr/>
        <a:lstStyle/>
        <a:p>
          <a:endParaRPr lang="en-US"/>
        </a:p>
      </dgm:t>
    </dgm:pt>
    <dgm:pt modelId="{29F8D9E5-CED5-4F2C-8234-AE8D26391B22}">
      <dgm:prSet/>
      <dgm:spPr/>
      <dgm:t>
        <a:bodyPr/>
        <a:lstStyle/>
        <a:p>
          <a:r>
            <a:rPr lang="en-US"/>
            <a:t>No need to implement drivers</a:t>
          </a:r>
        </a:p>
      </dgm:t>
    </dgm:pt>
    <dgm:pt modelId="{37A5F15C-C11D-4530-BE8B-0AA85E8B80C4}" type="parTrans" cxnId="{AF627CC5-5C70-4721-B00F-55E110C9B7C7}">
      <dgm:prSet/>
      <dgm:spPr/>
      <dgm:t>
        <a:bodyPr/>
        <a:lstStyle/>
        <a:p>
          <a:endParaRPr lang="en-US"/>
        </a:p>
      </dgm:t>
    </dgm:pt>
    <dgm:pt modelId="{BFA15C9F-9B1B-41CE-9188-90AA1F6A714B}" type="sibTrans" cxnId="{AF627CC5-5C70-4721-B00F-55E110C9B7C7}">
      <dgm:prSet/>
      <dgm:spPr/>
      <dgm:t>
        <a:bodyPr/>
        <a:lstStyle/>
        <a:p>
          <a:endParaRPr lang="en-US"/>
        </a:p>
      </dgm:t>
    </dgm:pt>
    <dgm:pt modelId="{A80DC476-E28D-43A6-B0BE-42965187BA9B}">
      <dgm:prSet/>
      <dgm:spPr/>
      <dgm:t>
        <a:bodyPr/>
        <a:lstStyle/>
        <a:p>
          <a:r>
            <a:rPr lang="en-US"/>
            <a:t>Easier to write test cases in terms of functional requirements </a:t>
          </a:r>
        </a:p>
      </dgm:t>
    </dgm:pt>
    <dgm:pt modelId="{F4978486-2D96-45F5-9004-1DDCAF401BE0}" type="parTrans" cxnId="{76044FE5-5D1D-48BE-8D34-407DEBF60590}">
      <dgm:prSet/>
      <dgm:spPr/>
      <dgm:t>
        <a:bodyPr/>
        <a:lstStyle/>
        <a:p>
          <a:endParaRPr lang="en-US"/>
        </a:p>
      </dgm:t>
    </dgm:pt>
    <dgm:pt modelId="{15696031-1965-47CD-AADE-7B6B30051175}" type="sibTrans" cxnId="{76044FE5-5D1D-48BE-8D34-407DEBF60590}">
      <dgm:prSet/>
      <dgm:spPr/>
      <dgm:t>
        <a:bodyPr/>
        <a:lstStyle/>
        <a:p>
          <a:endParaRPr lang="en-US"/>
        </a:p>
      </dgm:t>
    </dgm:pt>
    <dgm:pt modelId="{4A57571D-9E27-4C37-A92A-F034F510228F}">
      <dgm:prSet/>
      <dgm:spPr/>
      <dgm:t>
        <a:bodyPr/>
        <a:lstStyle/>
        <a:p>
          <a:r>
            <a:rPr lang="en-US"/>
            <a:t>Can deal with major design flaws earlier in the process </a:t>
          </a:r>
        </a:p>
      </dgm:t>
    </dgm:pt>
    <dgm:pt modelId="{F77F2B9E-164B-4F1C-B43A-055EE300F0F0}" type="parTrans" cxnId="{6F460F24-5004-4D2B-965A-C63E038BFD9B}">
      <dgm:prSet/>
      <dgm:spPr/>
      <dgm:t>
        <a:bodyPr/>
        <a:lstStyle/>
        <a:p>
          <a:endParaRPr lang="en-US"/>
        </a:p>
      </dgm:t>
    </dgm:pt>
    <dgm:pt modelId="{60F3E18B-72F2-4070-8915-FDD1F72C4BC4}" type="sibTrans" cxnId="{6F460F24-5004-4D2B-965A-C63E038BFD9B}">
      <dgm:prSet/>
      <dgm:spPr/>
      <dgm:t>
        <a:bodyPr/>
        <a:lstStyle/>
        <a:p>
          <a:endParaRPr lang="en-US"/>
        </a:p>
      </dgm:t>
    </dgm:pt>
    <dgm:pt modelId="{020060EF-3387-41CC-BD14-3FF583C9E094}">
      <dgm:prSet/>
      <dgm:spPr/>
      <dgm:t>
        <a:bodyPr/>
        <a:lstStyle/>
        <a:p>
          <a:r>
            <a:rPr lang="en-US"/>
            <a:t>Cons:</a:t>
          </a:r>
        </a:p>
      </dgm:t>
    </dgm:pt>
    <dgm:pt modelId="{F496D7BE-6773-435F-AAC3-9560E215D35C}" type="parTrans" cxnId="{3BE9B3E1-6805-46F2-B6CC-325B75415CF6}">
      <dgm:prSet/>
      <dgm:spPr/>
      <dgm:t>
        <a:bodyPr/>
        <a:lstStyle/>
        <a:p>
          <a:endParaRPr lang="en-US"/>
        </a:p>
      </dgm:t>
    </dgm:pt>
    <dgm:pt modelId="{EFA107B9-B41D-4439-BFEA-E2E49951A73C}" type="sibTrans" cxnId="{3BE9B3E1-6805-46F2-B6CC-325B75415CF6}">
      <dgm:prSet/>
      <dgm:spPr/>
      <dgm:t>
        <a:bodyPr/>
        <a:lstStyle/>
        <a:p>
          <a:endParaRPr lang="en-US"/>
        </a:p>
      </dgm:t>
    </dgm:pt>
    <dgm:pt modelId="{3E527D6E-01F4-4C4E-9986-C4A46D34F8C8}">
      <dgm:prSet/>
      <dgm:spPr/>
      <dgm:t>
        <a:bodyPr/>
        <a:lstStyle/>
        <a:p>
          <a:r>
            <a:rPr lang="en-ZA"/>
            <a:t>Stubs are needed </a:t>
          </a:r>
          <a:endParaRPr lang="en-US"/>
        </a:p>
      </dgm:t>
    </dgm:pt>
    <dgm:pt modelId="{8B0D91EF-F00A-45BC-BF3D-1859DBA6C49F}" type="parTrans" cxnId="{234A67EC-D93D-4CDB-B872-B82B129EE44B}">
      <dgm:prSet/>
      <dgm:spPr/>
      <dgm:t>
        <a:bodyPr/>
        <a:lstStyle/>
        <a:p>
          <a:endParaRPr lang="en-US"/>
        </a:p>
      </dgm:t>
    </dgm:pt>
    <dgm:pt modelId="{4EF2D4DE-D84A-43DB-A092-E0079422FBFF}" type="sibTrans" cxnId="{234A67EC-D93D-4CDB-B872-B82B129EE44B}">
      <dgm:prSet/>
      <dgm:spPr/>
      <dgm:t>
        <a:bodyPr/>
        <a:lstStyle/>
        <a:p>
          <a:endParaRPr lang="en-US"/>
        </a:p>
      </dgm:t>
    </dgm:pt>
    <dgm:pt modelId="{09B005F0-E396-4693-8A6F-DE879FD54C71}">
      <dgm:prSet/>
      <dgm:spPr/>
      <dgm:t>
        <a:bodyPr/>
        <a:lstStyle/>
        <a:p>
          <a:r>
            <a:rPr lang="en-ZA"/>
            <a:t>Often lots of stubs</a:t>
          </a:r>
          <a:endParaRPr lang="en-US"/>
        </a:p>
      </dgm:t>
    </dgm:pt>
    <dgm:pt modelId="{CB240083-0EAF-4E79-A4BB-341D7C861573}" type="parTrans" cxnId="{034D7B39-323C-498D-A829-2E673CC36CF8}">
      <dgm:prSet/>
      <dgm:spPr/>
      <dgm:t>
        <a:bodyPr/>
        <a:lstStyle/>
        <a:p>
          <a:endParaRPr lang="en-US"/>
        </a:p>
      </dgm:t>
    </dgm:pt>
    <dgm:pt modelId="{DD2B9F6D-7ADE-4488-B8ED-926952BF2CD7}" type="sibTrans" cxnId="{034D7B39-323C-498D-A829-2E673CC36CF8}">
      <dgm:prSet/>
      <dgm:spPr/>
      <dgm:t>
        <a:bodyPr/>
        <a:lstStyle/>
        <a:p>
          <a:endParaRPr lang="en-US"/>
        </a:p>
      </dgm:t>
    </dgm:pt>
    <dgm:pt modelId="{426798E6-B764-4572-99AE-695A8DEB053A}">
      <dgm:prSet/>
      <dgm:spPr/>
      <dgm:t>
        <a:bodyPr/>
        <a:lstStyle/>
        <a:p>
          <a:r>
            <a:rPr lang="en-ZA"/>
            <a:t>Lower-level functionality only really tested once higher-level components are implemented </a:t>
          </a:r>
          <a:endParaRPr lang="en-US"/>
        </a:p>
      </dgm:t>
    </dgm:pt>
    <dgm:pt modelId="{DFB968F5-2E7D-4C41-8FC4-2A7775979A8E}" type="parTrans" cxnId="{FE8E5315-0055-441A-B276-2767583B22CF}">
      <dgm:prSet/>
      <dgm:spPr/>
      <dgm:t>
        <a:bodyPr/>
        <a:lstStyle/>
        <a:p>
          <a:endParaRPr lang="en-US"/>
        </a:p>
      </dgm:t>
    </dgm:pt>
    <dgm:pt modelId="{6A2DC1B5-7213-4D26-BA34-D1EBD27548B3}" type="sibTrans" cxnId="{FE8E5315-0055-441A-B276-2767583B22CF}">
      <dgm:prSet/>
      <dgm:spPr/>
      <dgm:t>
        <a:bodyPr/>
        <a:lstStyle/>
        <a:p>
          <a:endParaRPr lang="en-US"/>
        </a:p>
      </dgm:t>
    </dgm:pt>
    <dgm:pt modelId="{ED101D91-0A29-B249-AA0E-0F0A6D6FB645}" type="pres">
      <dgm:prSet presAssocID="{402F0E03-5070-4853-8229-0E1B8FB9BC26}" presName="linear" presStyleCnt="0">
        <dgm:presLayoutVars>
          <dgm:animLvl val="lvl"/>
          <dgm:resizeHandles val="exact"/>
        </dgm:presLayoutVars>
      </dgm:prSet>
      <dgm:spPr/>
    </dgm:pt>
    <dgm:pt modelId="{748F6482-67A6-4149-A2D9-FE96156DE57C}" type="pres">
      <dgm:prSet presAssocID="{14AA641D-3E52-4132-9ADC-941E119F4FC5}" presName="parentText" presStyleLbl="node1" presStyleIdx="0" presStyleCnt="2">
        <dgm:presLayoutVars>
          <dgm:chMax val="0"/>
          <dgm:bulletEnabled val="1"/>
        </dgm:presLayoutVars>
      </dgm:prSet>
      <dgm:spPr/>
    </dgm:pt>
    <dgm:pt modelId="{A230B778-96FA-D246-9BB2-7AA8107EFA24}" type="pres">
      <dgm:prSet presAssocID="{14AA641D-3E52-4132-9ADC-941E119F4FC5}" presName="childText" presStyleLbl="revTx" presStyleIdx="0" presStyleCnt="2">
        <dgm:presLayoutVars>
          <dgm:bulletEnabled val="1"/>
        </dgm:presLayoutVars>
      </dgm:prSet>
      <dgm:spPr/>
    </dgm:pt>
    <dgm:pt modelId="{4A10086C-E687-9E4B-827C-4FA4ED76B4CC}" type="pres">
      <dgm:prSet presAssocID="{020060EF-3387-41CC-BD14-3FF583C9E094}" presName="parentText" presStyleLbl="node1" presStyleIdx="1" presStyleCnt="2">
        <dgm:presLayoutVars>
          <dgm:chMax val="0"/>
          <dgm:bulletEnabled val="1"/>
        </dgm:presLayoutVars>
      </dgm:prSet>
      <dgm:spPr/>
    </dgm:pt>
    <dgm:pt modelId="{965F95E1-E883-EC44-A8B9-165818FF1BF0}" type="pres">
      <dgm:prSet presAssocID="{020060EF-3387-41CC-BD14-3FF583C9E094}" presName="childText" presStyleLbl="revTx" presStyleIdx="1" presStyleCnt="2">
        <dgm:presLayoutVars>
          <dgm:bulletEnabled val="1"/>
        </dgm:presLayoutVars>
      </dgm:prSet>
      <dgm:spPr/>
    </dgm:pt>
  </dgm:ptLst>
  <dgm:cxnLst>
    <dgm:cxn modelId="{0D29BB09-75EB-0042-B153-E22086380299}" type="presOf" srcId="{3E527D6E-01F4-4C4E-9986-C4A46D34F8C8}" destId="{965F95E1-E883-EC44-A8B9-165818FF1BF0}" srcOrd="0" destOrd="0" presId="urn:microsoft.com/office/officeart/2005/8/layout/vList2"/>
    <dgm:cxn modelId="{DF01EB0E-2ADE-AA49-8F28-768953B60E64}" type="presOf" srcId="{4A57571D-9E27-4C37-A92A-F034F510228F}" destId="{A230B778-96FA-D246-9BB2-7AA8107EFA24}" srcOrd="0" destOrd="2" presId="urn:microsoft.com/office/officeart/2005/8/layout/vList2"/>
    <dgm:cxn modelId="{72BC4C12-433C-BC4D-AC6E-59FA83AEA5DC}" type="presOf" srcId="{14AA641D-3E52-4132-9ADC-941E119F4FC5}" destId="{748F6482-67A6-4149-A2D9-FE96156DE57C}" srcOrd="0" destOrd="0" presId="urn:microsoft.com/office/officeart/2005/8/layout/vList2"/>
    <dgm:cxn modelId="{FE8E5315-0055-441A-B276-2767583B22CF}" srcId="{020060EF-3387-41CC-BD14-3FF583C9E094}" destId="{426798E6-B764-4572-99AE-695A8DEB053A}" srcOrd="2" destOrd="0" parTransId="{DFB968F5-2E7D-4C41-8FC4-2A7775979A8E}" sibTransId="{6A2DC1B5-7213-4D26-BA34-D1EBD27548B3}"/>
    <dgm:cxn modelId="{3AC8551C-06DE-6145-957D-BC199AF568D3}" type="presOf" srcId="{29F8D9E5-CED5-4F2C-8234-AE8D26391B22}" destId="{A230B778-96FA-D246-9BB2-7AA8107EFA24}" srcOrd="0" destOrd="0" presId="urn:microsoft.com/office/officeart/2005/8/layout/vList2"/>
    <dgm:cxn modelId="{94A9D11D-AE66-5844-977E-42C2F07B5DF0}" type="presOf" srcId="{426798E6-B764-4572-99AE-695A8DEB053A}" destId="{965F95E1-E883-EC44-A8B9-165818FF1BF0}" srcOrd="0" destOrd="2" presId="urn:microsoft.com/office/officeart/2005/8/layout/vList2"/>
    <dgm:cxn modelId="{6F460F24-5004-4D2B-965A-C63E038BFD9B}" srcId="{14AA641D-3E52-4132-9ADC-941E119F4FC5}" destId="{4A57571D-9E27-4C37-A92A-F034F510228F}" srcOrd="2" destOrd="0" parTransId="{F77F2B9E-164B-4F1C-B43A-055EE300F0F0}" sibTransId="{60F3E18B-72F2-4070-8915-FDD1F72C4BC4}"/>
    <dgm:cxn modelId="{BCB4192C-E708-214D-B3BF-5F4659D138A7}" type="presOf" srcId="{020060EF-3387-41CC-BD14-3FF583C9E094}" destId="{4A10086C-E687-9E4B-827C-4FA4ED76B4CC}" srcOrd="0" destOrd="0" presId="urn:microsoft.com/office/officeart/2005/8/layout/vList2"/>
    <dgm:cxn modelId="{A43FA837-22AD-D547-BB73-6690EEF74D16}" type="presOf" srcId="{402F0E03-5070-4853-8229-0E1B8FB9BC26}" destId="{ED101D91-0A29-B249-AA0E-0F0A6D6FB645}" srcOrd="0" destOrd="0" presId="urn:microsoft.com/office/officeart/2005/8/layout/vList2"/>
    <dgm:cxn modelId="{034D7B39-323C-498D-A829-2E673CC36CF8}" srcId="{020060EF-3387-41CC-BD14-3FF583C9E094}" destId="{09B005F0-E396-4693-8A6F-DE879FD54C71}" srcOrd="1" destOrd="0" parTransId="{CB240083-0EAF-4E79-A4BB-341D7C861573}" sibTransId="{DD2B9F6D-7ADE-4488-B8ED-926952BF2CD7}"/>
    <dgm:cxn modelId="{C9B6053C-2D84-8B4F-94F5-C5445618D1CF}" type="presOf" srcId="{A80DC476-E28D-43A6-B0BE-42965187BA9B}" destId="{A230B778-96FA-D246-9BB2-7AA8107EFA24}" srcOrd="0" destOrd="1" presId="urn:microsoft.com/office/officeart/2005/8/layout/vList2"/>
    <dgm:cxn modelId="{5E789896-5364-104E-B3F5-BA254A87B756}" type="presOf" srcId="{09B005F0-E396-4693-8A6F-DE879FD54C71}" destId="{965F95E1-E883-EC44-A8B9-165818FF1BF0}" srcOrd="0" destOrd="1" presId="urn:microsoft.com/office/officeart/2005/8/layout/vList2"/>
    <dgm:cxn modelId="{C88FE5AB-7F07-403C-8D4C-CA7ED7385880}" srcId="{402F0E03-5070-4853-8229-0E1B8FB9BC26}" destId="{14AA641D-3E52-4132-9ADC-941E119F4FC5}" srcOrd="0" destOrd="0" parTransId="{ECF02107-ECFC-4399-BA78-5CC2BFC91579}" sibTransId="{E5F686B0-2F9C-4119-A7AB-7B313F3CA7E9}"/>
    <dgm:cxn modelId="{AF627CC5-5C70-4721-B00F-55E110C9B7C7}" srcId="{14AA641D-3E52-4132-9ADC-941E119F4FC5}" destId="{29F8D9E5-CED5-4F2C-8234-AE8D26391B22}" srcOrd="0" destOrd="0" parTransId="{37A5F15C-C11D-4530-BE8B-0AA85E8B80C4}" sibTransId="{BFA15C9F-9B1B-41CE-9188-90AA1F6A714B}"/>
    <dgm:cxn modelId="{3BE9B3E1-6805-46F2-B6CC-325B75415CF6}" srcId="{402F0E03-5070-4853-8229-0E1B8FB9BC26}" destId="{020060EF-3387-41CC-BD14-3FF583C9E094}" srcOrd="1" destOrd="0" parTransId="{F496D7BE-6773-435F-AAC3-9560E215D35C}" sibTransId="{EFA107B9-B41D-4439-BFEA-E2E49951A73C}"/>
    <dgm:cxn modelId="{76044FE5-5D1D-48BE-8D34-407DEBF60590}" srcId="{14AA641D-3E52-4132-9ADC-941E119F4FC5}" destId="{A80DC476-E28D-43A6-B0BE-42965187BA9B}" srcOrd="1" destOrd="0" parTransId="{F4978486-2D96-45F5-9004-1DDCAF401BE0}" sibTransId="{15696031-1965-47CD-AADE-7B6B30051175}"/>
    <dgm:cxn modelId="{234A67EC-D93D-4CDB-B872-B82B129EE44B}" srcId="{020060EF-3387-41CC-BD14-3FF583C9E094}" destId="{3E527D6E-01F4-4C4E-9986-C4A46D34F8C8}" srcOrd="0" destOrd="0" parTransId="{8B0D91EF-F00A-45BC-BF3D-1859DBA6C49F}" sibTransId="{4EF2D4DE-D84A-43DB-A092-E0079422FBFF}"/>
    <dgm:cxn modelId="{0CE63C3B-CE4A-C24B-9C13-709CE884CF8F}" type="presParOf" srcId="{ED101D91-0A29-B249-AA0E-0F0A6D6FB645}" destId="{748F6482-67A6-4149-A2D9-FE96156DE57C}" srcOrd="0" destOrd="0" presId="urn:microsoft.com/office/officeart/2005/8/layout/vList2"/>
    <dgm:cxn modelId="{0D73EBBF-7554-8944-8085-3379E1C112ED}" type="presParOf" srcId="{ED101D91-0A29-B249-AA0E-0F0A6D6FB645}" destId="{A230B778-96FA-D246-9BB2-7AA8107EFA24}" srcOrd="1" destOrd="0" presId="urn:microsoft.com/office/officeart/2005/8/layout/vList2"/>
    <dgm:cxn modelId="{146B0F35-05B9-7043-816C-1930568667AD}" type="presParOf" srcId="{ED101D91-0A29-B249-AA0E-0F0A6D6FB645}" destId="{4A10086C-E687-9E4B-827C-4FA4ED76B4CC}" srcOrd="2" destOrd="0" presId="urn:microsoft.com/office/officeart/2005/8/layout/vList2"/>
    <dgm:cxn modelId="{60FD60A4-DC2B-FB48-B6A7-85C014B6D430}" type="presParOf" srcId="{ED101D91-0A29-B249-AA0E-0F0A6D6FB645}" destId="{965F95E1-E883-EC44-A8B9-165818FF1BF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32C2F-077F-4B7B-8F04-3E2F1FE435F3}">
      <dsp:nvSpPr>
        <dsp:cNvPr id="0" name=""/>
        <dsp:cNvSpPr/>
      </dsp:nvSpPr>
      <dsp:spPr>
        <a:xfrm>
          <a:off x="1134975" y="1015075"/>
          <a:ext cx="932434" cy="93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B80BAD-B6FA-4752-A068-682720EA63FE}">
      <dsp:nvSpPr>
        <dsp:cNvPr id="0" name=""/>
        <dsp:cNvSpPr/>
      </dsp:nvSpPr>
      <dsp:spPr>
        <a:xfrm>
          <a:off x="565154" y="2323629"/>
          <a:ext cx="2072076" cy="119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Finding defects: Software testing helps identify defects or bugs in the software, such as errors in functionality, performance issues, or inconsistencies in the user interface.</a:t>
          </a:r>
        </a:p>
      </dsp:txBody>
      <dsp:txXfrm>
        <a:off x="565154" y="2323629"/>
        <a:ext cx="2072076" cy="1196718"/>
      </dsp:txXfrm>
    </dsp:sp>
    <dsp:sp modelId="{31F05F5E-4051-46B4-B70B-8DC5E7C66F15}">
      <dsp:nvSpPr>
        <dsp:cNvPr id="0" name=""/>
        <dsp:cNvSpPr/>
      </dsp:nvSpPr>
      <dsp:spPr>
        <a:xfrm>
          <a:off x="3569665" y="1015075"/>
          <a:ext cx="932434" cy="93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57DEC9-BDCC-41E5-81D1-FC55C9357652}">
      <dsp:nvSpPr>
        <dsp:cNvPr id="0" name=""/>
        <dsp:cNvSpPr/>
      </dsp:nvSpPr>
      <dsp:spPr>
        <a:xfrm>
          <a:off x="2999844" y="2323629"/>
          <a:ext cx="2072076" cy="119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Ensuring quality: Testing ensures that the software meets the quality standards and fulfills the requirements specified by stakeholders. It aims to deliver a reliable and robust product to end-users.</a:t>
          </a:r>
        </a:p>
      </dsp:txBody>
      <dsp:txXfrm>
        <a:off x="2999844" y="2323629"/>
        <a:ext cx="2072076" cy="1196718"/>
      </dsp:txXfrm>
    </dsp:sp>
    <dsp:sp modelId="{34E1EA03-346A-4790-90F9-E81E27693104}">
      <dsp:nvSpPr>
        <dsp:cNvPr id="0" name=""/>
        <dsp:cNvSpPr/>
      </dsp:nvSpPr>
      <dsp:spPr>
        <a:xfrm>
          <a:off x="6004355" y="1015075"/>
          <a:ext cx="932434" cy="93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4A2C5-A9FE-4AC3-A4B2-1A665324FC64}">
      <dsp:nvSpPr>
        <dsp:cNvPr id="0" name=""/>
        <dsp:cNvSpPr/>
      </dsp:nvSpPr>
      <dsp:spPr>
        <a:xfrm>
          <a:off x="5434534" y="2323629"/>
          <a:ext cx="2072076" cy="119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Validating requirements: Testing verifies that the software behaves according to the specified requirements, ensuring that it meets the needs of its users and stakeholders.</a:t>
          </a:r>
        </a:p>
      </dsp:txBody>
      <dsp:txXfrm>
        <a:off x="5434534" y="2323629"/>
        <a:ext cx="2072076" cy="1196718"/>
      </dsp:txXfrm>
    </dsp:sp>
    <dsp:sp modelId="{56010F7A-EC33-426D-B41F-E5FD096DE7CD}">
      <dsp:nvSpPr>
        <dsp:cNvPr id="0" name=""/>
        <dsp:cNvSpPr/>
      </dsp:nvSpPr>
      <dsp:spPr>
        <a:xfrm>
          <a:off x="8439046" y="1015075"/>
          <a:ext cx="932434" cy="93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9F7B0E-C3F3-40CD-AABD-6943AC040F4F}">
      <dsp:nvSpPr>
        <dsp:cNvPr id="0" name=""/>
        <dsp:cNvSpPr/>
      </dsp:nvSpPr>
      <dsp:spPr>
        <a:xfrm>
          <a:off x="7869224" y="2323629"/>
          <a:ext cx="2072076" cy="119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Improving user experience: By identifying and fixing defects, testing helps improve the overall user experience of the software, making it more user-friendly and satisfying to use.</a:t>
          </a:r>
        </a:p>
      </dsp:txBody>
      <dsp:txXfrm>
        <a:off x="7869224" y="2323629"/>
        <a:ext cx="2072076" cy="1196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5BFAE-727F-5148-B24A-6B244065E549}">
      <dsp:nvSpPr>
        <dsp:cNvPr id="0" name=""/>
        <dsp:cNvSpPr/>
      </dsp:nvSpPr>
      <dsp:spPr>
        <a:xfrm>
          <a:off x="0" y="58430"/>
          <a:ext cx="10515600" cy="81081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Pros: </a:t>
          </a:r>
        </a:p>
      </dsp:txBody>
      <dsp:txXfrm>
        <a:off x="39580" y="98010"/>
        <a:ext cx="10436440" cy="731650"/>
      </dsp:txXfrm>
    </dsp:sp>
    <dsp:sp modelId="{11531A0C-EA84-C24A-8B70-A7324CF70BFB}">
      <dsp:nvSpPr>
        <dsp:cNvPr id="0" name=""/>
        <dsp:cNvSpPr/>
      </dsp:nvSpPr>
      <dsp:spPr>
        <a:xfrm>
          <a:off x="0" y="869240"/>
          <a:ext cx="10515600" cy="905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ZA" sz="2600" kern="1200"/>
            <a:t>Easier to test larger systems </a:t>
          </a:r>
          <a:endParaRPr lang="en-US" sz="2600" kern="1200" dirty="0"/>
        </a:p>
        <a:p>
          <a:pPr marL="228600" lvl="1" indent="-228600" algn="l" defTabSz="1155700">
            <a:lnSpc>
              <a:spcPct val="90000"/>
            </a:lnSpc>
            <a:spcBef>
              <a:spcPct val="0"/>
            </a:spcBef>
            <a:spcAft>
              <a:spcPct val="20000"/>
            </a:spcAft>
            <a:buChar char="•"/>
          </a:pPr>
          <a:r>
            <a:rPr lang="en-ZA" sz="2600" kern="1200" dirty="0"/>
            <a:t>Low- and high-level components tested simultaneously </a:t>
          </a:r>
        </a:p>
      </dsp:txBody>
      <dsp:txXfrm>
        <a:off x="0" y="869240"/>
        <a:ext cx="10515600" cy="905107"/>
      </dsp:txXfrm>
    </dsp:sp>
    <dsp:sp modelId="{9A571C23-47E2-8341-8958-367845534F42}">
      <dsp:nvSpPr>
        <dsp:cNvPr id="0" name=""/>
        <dsp:cNvSpPr/>
      </dsp:nvSpPr>
      <dsp:spPr>
        <a:xfrm>
          <a:off x="0" y="1774347"/>
          <a:ext cx="10515600" cy="81081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Cons:</a:t>
          </a:r>
        </a:p>
      </dsp:txBody>
      <dsp:txXfrm>
        <a:off x="39580" y="1813927"/>
        <a:ext cx="10436440" cy="731650"/>
      </dsp:txXfrm>
    </dsp:sp>
    <dsp:sp modelId="{DB7A974E-51F0-D04D-B37E-F203B7637823}">
      <dsp:nvSpPr>
        <dsp:cNvPr id="0" name=""/>
        <dsp:cNvSpPr/>
      </dsp:nvSpPr>
      <dsp:spPr>
        <a:xfrm>
          <a:off x="0" y="2585157"/>
          <a:ext cx="10515600" cy="170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ZA" sz="2600" kern="1200" dirty="0"/>
            <a:t>Testing can be expensive</a:t>
          </a:r>
          <a:endParaRPr lang="en-US" sz="2600" kern="1200" dirty="0"/>
        </a:p>
        <a:p>
          <a:pPr marL="457200" lvl="2" indent="-228600" algn="l" defTabSz="1155700">
            <a:lnSpc>
              <a:spcPct val="90000"/>
            </a:lnSpc>
            <a:spcBef>
              <a:spcPct val="0"/>
            </a:spcBef>
            <a:spcAft>
              <a:spcPct val="20000"/>
            </a:spcAft>
            <a:buChar char="•"/>
          </a:pPr>
          <a:r>
            <a:rPr lang="en-ZA" sz="2600" kern="1200" dirty="0"/>
            <a:t>More developers, stubs and drivers</a:t>
          </a:r>
          <a:endParaRPr lang="en-US" sz="2600" kern="1200" dirty="0"/>
        </a:p>
        <a:p>
          <a:pPr marL="228600" lvl="1" indent="-228600" algn="l" defTabSz="1155700">
            <a:lnSpc>
              <a:spcPct val="90000"/>
            </a:lnSpc>
            <a:spcBef>
              <a:spcPct val="0"/>
            </a:spcBef>
            <a:spcAft>
              <a:spcPct val="20000"/>
            </a:spcAft>
            <a:buChar char="•"/>
          </a:pPr>
          <a:r>
            <a:rPr lang="en-ZA" sz="2600" kern="1200" dirty="0"/>
            <a:t>Is less suitable for architectures with highly independent subsystems </a:t>
          </a:r>
        </a:p>
      </dsp:txBody>
      <dsp:txXfrm>
        <a:off x="0" y="2585157"/>
        <a:ext cx="10515600" cy="17077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E5EF7-66AC-A546-A995-CB475F542003}">
      <dsp:nvSpPr>
        <dsp:cNvPr id="0" name=""/>
        <dsp:cNvSpPr/>
      </dsp:nvSpPr>
      <dsp:spPr>
        <a:xfrm>
          <a:off x="2103120" y="382"/>
          <a:ext cx="8412480" cy="2112514"/>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536579" rIns="163225" bIns="536579" numCol="1" spcCol="1270" anchor="ctr" anchorCtr="0">
          <a:noAutofit/>
        </a:bodyPr>
        <a:lstStyle/>
        <a:p>
          <a:pPr marL="0" lvl="0" indent="0" algn="l" defTabSz="755650">
            <a:lnSpc>
              <a:spcPct val="90000"/>
            </a:lnSpc>
            <a:spcBef>
              <a:spcPct val="0"/>
            </a:spcBef>
            <a:spcAft>
              <a:spcPct val="35000"/>
            </a:spcAft>
            <a:buNone/>
          </a:pPr>
          <a:r>
            <a:rPr lang="en-US" sz="1700" kern="1200"/>
            <a:t>Assumes a hierarchical design </a:t>
          </a:r>
        </a:p>
        <a:p>
          <a:pPr marL="0" lvl="0" indent="0" algn="l" defTabSz="755650">
            <a:lnSpc>
              <a:spcPct val="90000"/>
            </a:lnSpc>
            <a:spcBef>
              <a:spcPct val="0"/>
            </a:spcBef>
            <a:spcAft>
              <a:spcPct val="35000"/>
            </a:spcAft>
            <a:buNone/>
          </a:pPr>
          <a:r>
            <a:rPr lang="en-US" sz="1700" kern="1200"/>
            <a:t>Focuses on testing layers of a system, with new layers incrementally added to a test </a:t>
          </a:r>
        </a:p>
        <a:p>
          <a:pPr marL="0" lvl="0" indent="0" algn="l" defTabSz="755650">
            <a:lnSpc>
              <a:spcPct val="90000"/>
            </a:lnSpc>
            <a:spcBef>
              <a:spcPct val="0"/>
            </a:spcBef>
            <a:spcAft>
              <a:spcPct val="35000"/>
            </a:spcAft>
            <a:buNone/>
          </a:pPr>
          <a:r>
            <a:rPr lang="en-US" sz="1700" kern="1200"/>
            <a:t>Examples: top-down, bottom-up and sandwich </a:t>
          </a:r>
        </a:p>
      </dsp:txBody>
      <dsp:txXfrm>
        <a:off x="2103120" y="382"/>
        <a:ext cx="8412480" cy="2112514"/>
      </dsp:txXfrm>
    </dsp:sp>
    <dsp:sp modelId="{AF26FE1B-9012-5F46-A8F2-7CD6BC43CEDF}">
      <dsp:nvSpPr>
        <dsp:cNvPr id="0" name=""/>
        <dsp:cNvSpPr/>
      </dsp:nvSpPr>
      <dsp:spPr>
        <a:xfrm>
          <a:off x="0" y="382"/>
          <a:ext cx="2103120" cy="2112514"/>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208669" rIns="111290" bIns="208669" numCol="1" spcCol="1270" anchor="ctr" anchorCtr="0">
          <a:noAutofit/>
        </a:bodyPr>
        <a:lstStyle/>
        <a:p>
          <a:pPr marL="0" lvl="0" indent="0" algn="ctr" defTabSz="933450">
            <a:lnSpc>
              <a:spcPct val="90000"/>
            </a:lnSpc>
            <a:spcBef>
              <a:spcPct val="0"/>
            </a:spcBef>
            <a:spcAft>
              <a:spcPct val="35000"/>
            </a:spcAft>
            <a:buNone/>
          </a:pPr>
          <a:r>
            <a:rPr lang="en-US" sz="2100" kern="1200"/>
            <a:t>Horizontal Integration Testing </a:t>
          </a:r>
        </a:p>
      </dsp:txBody>
      <dsp:txXfrm>
        <a:off x="0" y="382"/>
        <a:ext cx="2103120" cy="2112514"/>
      </dsp:txXfrm>
    </dsp:sp>
    <dsp:sp modelId="{50458C03-E21F-8D49-8F80-424F3BFC9FD7}">
      <dsp:nvSpPr>
        <dsp:cNvPr id="0" name=""/>
        <dsp:cNvSpPr/>
      </dsp:nvSpPr>
      <dsp:spPr>
        <a:xfrm>
          <a:off x="2103120" y="2239647"/>
          <a:ext cx="8412480" cy="2112514"/>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536579" rIns="163225" bIns="536579" numCol="1" spcCol="1270" anchor="ctr" anchorCtr="0">
          <a:noAutofit/>
        </a:bodyPr>
        <a:lstStyle/>
        <a:p>
          <a:pPr marL="0" lvl="0" indent="0" algn="l" defTabSz="755650">
            <a:lnSpc>
              <a:spcPct val="90000"/>
            </a:lnSpc>
            <a:spcBef>
              <a:spcPct val="0"/>
            </a:spcBef>
            <a:spcAft>
              <a:spcPct val="35000"/>
            </a:spcAft>
            <a:buNone/>
          </a:pPr>
          <a:r>
            <a:rPr lang="en-US" sz="1700" kern="1200"/>
            <a:t>Focuses on testing scenarios or user stories</a:t>
          </a:r>
        </a:p>
        <a:p>
          <a:pPr marL="0" lvl="0" indent="0" algn="l" defTabSz="755650">
            <a:lnSpc>
              <a:spcPct val="90000"/>
            </a:lnSpc>
            <a:spcBef>
              <a:spcPct val="0"/>
            </a:spcBef>
            <a:spcAft>
              <a:spcPct val="35000"/>
            </a:spcAft>
            <a:buNone/>
          </a:pPr>
          <a:r>
            <a:rPr lang="en-US" sz="1700" kern="1200"/>
            <a:t>Test all the components needed to realise a particular user story </a:t>
          </a:r>
          <a:br>
            <a:rPr lang="en-US" sz="1700" kern="1200"/>
          </a:br>
          <a:endParaRPr lang="en-US" sz="1700" kern="1200"/>
        </a:p>
      </dsp:txBody>
      <dsp:txXfrm>
        <a:off x="2103120" y="2239647"/>
        <a:ext cx="8412480" cy="2112514"/>
      </dsp:txXfrm>
    </dsp:sp>
    <dsp:sp modelId="{1A946005-8505-424D-B5F1-0897A6D665ED}">
      <dsp:nvSpPr>
        <dsp:cNvPr id="0" name=""/>
        <dsp:cNvSpPr/>
      </dsp:nvSpPr>
      <dsp:spPr>
        <a:xfrm>
          <a:off x="0" y="2239647"/>
          <a:ext cx="2103120" cy="2112514"/>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208669" rIns="111290" bIns="208669" numCol="1" spcCol="1270" anchor="ctr" anchorCtr="0">
          <a:noAutofit/>
        </a:bodyPr>
        <a:lstStyle/>
        <a:p>
          <a:pPr marL="0" lvl="0" indent="0" algn="ctr" defTabSz="933450">
            <a:lnSpc>
              <a:spcPct val="90000"/>
            </a:lnSpc>
            <a:spcBef>
              <a:spcPct val="0"/>
            </a:spcBef>
            <a:spcAft>
              <a:spcPct val="35000"/>
            </a:spcAft>
            <a:buNone/>
          </a:pPr>
          <a:r>
            <a:rPr lang="en-US" sz="2100" kern="1200"/>
            <a:t>Vertical Integration Testing </a:t>
          </a:r>
        </a:p>
      </dsp:txBody>
      <dsp:txXfrm>
        <a:off x="0" y="2239647"/>
        <a:ext cx="2103120" cy="211251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EA236-B077-104D-A3AE-A82C87966B0D}">
      <dsp:nvSpPr>
        <dsp:cNvPr id="0" name=""/>
        <dsp:cNvSpPr/>
      </dsp:nvSpPr>
      <dsp:spPr>
        <a:xfrm>
          <a:off x="5482" y="200313"/>
          <a:ext cx="3645544" cy="102600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Test Runner</a:t>
          </a:r>
        </a:p>
      </dsp:txBody>
      <dsp:txXfrm>
        <a:off x="518482" y="200313"/>
        <a:ext cx="2619544" cy="1026000"/>
      </dsp:txXfrm>
    </dsp:sp>
    <dsp:sp modelId="{F6A63908-1BEC-3E48-879F-F186FAF13814}">
      <dsp:nvSpPr>
        <dsp:cNvPr id="0" name=""/>
        <dsp:cNvSpPr/>
      </dsp:nvSpPr>
      <dsp:spPr>
        <a:xfrm>
          <a:off x="5482" y="1354563"/>
          <a:ext cx="2916435" cy="23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None/>
          </a:pPr>
          <a:r>
            <a:rPr lang="en-US" sz="1900" kern="1200" dirty="0"/>
            <a:t>Executes Test, Summarises results</a:t>
          </a:r>
        </a:p>
        <a:p>
          <a:pPr marL="342900" lvl="2" indent="-171450" algn="l" defTabSz="844550">
            <a:lnSpc>
              <a:spcPct val="90000"/>
            </a:lnSpc>
            <a:spcBef>
              <a:spcPct val="0"/>
            </a:spcBef>
            <a:spcAft>
              <a:spcPct val="15000"/>
            </a:spcAft>
            <a:buChar char="•"/>
          </a:pPr>
          <a:r>
            <a:rPr lang="en-US" sz="1900" kern="1200"/>
            <a:t>Mocha</a:t>
          </a:r>
        </a:p>
        <a:p>
          <a:pPr marL="342900" lvl="2" indent="-171450" algn="l" defTabSz="844550">
            <a:lnSpc>
              <a:spcPct val="90000"/>
            </a:lnSpc>
            <a:spcBef>
              <a:spcPct val="0"/>
            </a:spcBef>
            <a:spcAft>
              <a:spcPct val="15000"/>
            </a:spcAft>
            <a:buChar char="•"/>
          </a:pPr>
          <a:r>
            <a:rPr lang="en-US" sz="1900" kern="1200"/>
            <a:t>Jasmine</a:t>
          </a:r>
        </a:p>
        <a:p>
          <a:pPr marL="342900" lvl="2" indent="-171450" algn="l" defTabSz="844550">
            <a:lnSpc>
              <a:spcPct val="90000"/>
            </a:lnSpc>
            <a:spcBef>
              <a:spcPct val="0"/>
            </a:spcBef>
            <a:spcAft>
              <a:spcPct val="15000"/>
            </a:spcAft>
            <a:buChar char="•"/>
          </a:pPr>
          <a:r>
            <a:rPr lang="en-US" sz="1900" kern="1200"/>
            <a:t>NUnit</a:t>
          </a:r>
        </a:p>
        <a:p>
          <a:pPr marL="342900" lvl="2" indent="-171450" algn="l" defTabSz="844550">
            <a:lnSpc>
              <a:spcPct val="90000"/>
            </a:lnSpc>
            <a:spcBef>
              <a:spcPct val="0"/>
            </a:spcBef>
            <a:spcAft>
              <a:spcPct val="15000"/>
            </a:spcAft>
            <a:buChar char="•"/>
          </a:pPr>
          <a:r>
            <a:rPr lang="en-US" sz="1900" kern="1200"/>
            <a:t>PHPUnit</a:t>
          </a:r>
        </a:p>
        <a:p>
          <a:pPr marL="342900" lvl="2" indent="-171450" algn="l" defTabSz="844550">
            <a:lnSpc>
              <a:spcPct val="90000"/>
            </a:lnSpc>
            <a:spcBef>
              <a:spcPct val="0"/>
            </a:spcBef>
            <a:spcAft>
              <a:spcPct val="15000"/>
            </a:spcAft>
            <a:buChar char="•"/>
          </a:pPr>
          <a:r>
            <a:rPr lang="en-US" sz="1900" kern="1200" dirty="0" err="1"/>
            <a:t>Pytest</a:t>
          </a:r>
          <a:endParaRPr lang="en-US" sz="1900" kern="1200" dirty="0"/>
        </a:p>
        <a:p>
          <a:pPr marL="342900" lvl="2" indent="-171450" algn="l" defTabSz="844550">
            <a:lnSpc>
              <a:spcPct val="90000"/>
            </a:lnSpc>
            <a:spcBef>
              <a:spcPct val="0"/>
            </a:spcBef>
            <a:spcAft>
              <a:spcPct val="15000"/>
            </a:spcAft>
            <a:buChar char="•"/>
          </a:pPr>
          <a:r>
            <a:rPr lang="en-US" sz="1900" kern="1200"/>
            <a:t>Karma</a:t>
          </a:r>
        </a:p>
      </dsp:txBody>
      <dsp:txXfrm>
        <a:off x="5482" y="1354563"/>
        <a:ext cx="2916435" cy="2394000"/>
      </dsp:txXfrm>
    </dsp:sp>
    <dsp:sp modelId="{8717178E-6F9F-5941-8CB5-B9384E90F6BF}">
      <dsp:nvSpPr>
        <dsp:cNvPr id="0" name=""/>
        <dsp:cNvSpPr/>
      </dsp:nvSpPr>
      <dsp:spPr>
        <a:xfrm>
          <a:off x="3435027" y="200313"/>
          <a:ext cx="3645544" cy="102600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Assertion Libraries</a:t>
          </a:r>
        </a:p>
      </dsp:txBody>
      <dsp:txXfrm>
        <a:off x="3948027" y="200313"/>
        <a:ext cx="2619544" cy="1026000"/>
      </dsp:txXfrm>
    </dsp:sp>
    <dsp:sp modelId="{78D30842-9617-B042-B520-EEF1C3728BB9}">
      <dsp:nvSpPr>
        <dsp:cNvPr id="0" name=""/>
        <dsp:cNvSpPr/>
      </dsp:nvSpPr>
      <dsp:spPr>
        <a:xfrm>
          <a:off x="3435027" y="1354563"/>
          <a:ext cx="2916435" cy="23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None/>
          </a:pPr>
          <a:r>
            <a:rPr lang="en-US" sz="1900" kern="1200" dirty="0"/>
            <a:t>Defines testing logic, expectations</a:t>
          </a:r>
        </a:p>
        <a:p>
          <a:pPr marL="342900" lvl="2" indent="-171450" algn="l" defTabSz="844550">
            <a:lnSpc>
              <a:spcPct val="90000"/>
            </a:lnSpc>
            <a:spcBef>
              <a:spcPct val="0"/>
            </a:spcBef>
            <a:spcAft>
              <a:spcPct val="15000"/>
            </a:spcAft>
            <a:buChar char="•"/>
          </a:pPr>
          <a:r>
            <a:rPr lang="en-US" sz="1900" kern="1200" dirty="0"/>
            <a:t>Chai</a:t>
          </a:r>
        </a:p>
        <a:p>
          <a:pPr marL="342900" lvl="2" indent="-171450" algn="l" defTabSz="844550">
            <a:lnSpc>
              <a:spcPct val="90000"/>
            </a:lnSpc>
            <a:spcBef>
              <a:spcPct val="0"/>
            </a:spcBef>
            <a:spcAft>
              <a:spcPct val="15000"/>
            </a:spcAft>
            <a:buChar char="•"/>
          </a:pPr>
          <a:r>
            <a:rPr lang="en-US" sz="1900" kern="1200" dirty="0" err="1"/>
            <a:t>AssertJ</a:t>
          </a:r>
          <a:endParaRPr lang="en-US" sz="1900" kern="1200" dirty="0"/>
        </a:p>
        <a:p>
          <a:pPr marL="342900" lvl="2" indent="-171450" algn="l" defTabSz="844550">
            <a:lnSpc>
              <a:spcPct val="90000"/>
            </a:lnSpc>
            <a:spcBef>
              <a:spcPct val="0"/>
            </a:spcBef>
            <a:spcAft>
              <a:spcPct val="15000"/>
            </a:spcAft>
            <a:buChar char="•"/>
          </a:pPr>
          <a:r>
            <a:rPr lang="en-US" sz="1900" kern="1200"/>
            <a:t>NUnit.Framework.Assert</a:t>
          </a:r>
        </a:p>
        <a:p>
          <a:pPr marL="342900" lvl="2" indent="-171450" algn="l" defTabSz="844550">
            <a:lnSpc>
              <a:spcPct val="90000"/>
            </a:lnSpc>
            <a:spcBef>
              <a:spcPct val="0"/>
            </a:spcBef>
            <a:spcAft>
              <a:spcPct val="15000"/>
            </a:spcAft>
            <a:buChar char="•"/>
          </a:pPr>
          <a:r>
            <a:rPr lang="en-US" sz="1900" kern="1200"/>
            <a:t>JUnit.Assert</a:t>
          </a:r>
        </a:p>
        <a:p>
          <a:pPr marL="342900" lvl="2" indent="-171450" algn="l" defTabSz="844550">
            <a:lnSpc>
              <a:spcPct val="90000"/>
            </a:lnSpc>
            <a:spcBef>
              <a:spcPct val="0"/>
            </a:spcBef>
            <a:spcAft>
              <a:spcPct val="15000"/>
            </a:spcAft>
            <a:buChar char="•"/>
          </a:pPr>
          <a:r>
            <a:rPr lang="en-US" sz="1900" kern="1200"/>
            <a:t>unittest.TestCase</a:t>
          </a:r>
        </a:p>
        <a:p>
          <a:pPr marL="342900" lvl="2" indent="-171450" algn="l" defTabSz="844550">
            <a:lnSpc>
              <a:spcPct val="90000"/>
            </a:lnSpc>
            <a:spcBef>
              <a:spcPct val="0"/>
            </a:spcBef>
            <a:spcAft>
              <a:spcPct val="15000"/>
            </a:spcAft>
            <a:buChar char="•"/>
          </a:pPr>
          <a:r>
            <a:rPr lang="en-US" sz="1900" kern="1200"/>
            <a:t>unittest.mock</a:t>
          </a:r>
        </a:p>
      </dsp:txBody>
      <dsp:txXfrm>
        <a:off x="3435027" y="1354563"/>
        <a:ext cx="2916435" cy="2394000"/>
      </dsp:txXfrm>
    </dsp:sp>
    <dsp:sp modelId="{67FCE1F4-6B64-A747-AEE5-DF66EDA21F8F}">
      <dsp:nvSpPr>
        <dsp:cNvPr id="0" name=""/>
        <dsp:cNvSpPr/>
      </dsp:nvSpPr>
      <dsp:spPr>
        <a:xfrm>
          <a:off x="6864572" y="200313"/>
          <a:ext cx="3645544" cy="1026000"/>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Headless Browsers</a:t>
          </a:r>
        </a:p>
      </dsp:txBody>
      <dsp:txXfrm>
        <a:off x="7377572" y="200313"/>
        <a:ext cx="2619544" cy="1026000"/>
      </dsp:txXfrm>
    </dsp:sp>
    <dsp:sp modelId="{B4D27297-30C6-FA49-99BE-514D09AFB7FB}">
      <dsp:nvSpPr>
        <dsp:cNvPr id="0" name=""/>
        <dsp:cNvSpPr/>
      </dsp:nvSpPr>
      <dsp:spPr>
        <a:xfrm>
          <a:off x="6864572" y="1354563"/>
          <a:ext cx="2916435" cy="23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None/>
          </a:pPr>
          <a:r>
            <a:rPr lang="en-US" sz="1900" kern="1200" dirty="0"/>
            <a:t>”in-code browser”</a:t>
          </a:r>
        </a:p>
        <a:p>
          <a:pPr marL="342900" lvl="2" indent="-171450" algn="l" defTabSz="844550">
            <a:lnSpc>
              <a:spcPct val="90000"/>
            </a:lnSpc>
            <a:spcBef>
              <a:spcPct val="0"/>
            </a:spcBef>
            <a:spcAft>
              <a:spcPct val="15000"/>
            </a:spcAft>
            <a:buChar char="•"/>
          </a:pPr>
          <a:r>
            <a:rPr lang="en-US" sz="1900" kern="1200"/>
            <a:t>Puppeteer</a:t>
          </a:r>
        </a:p>
        <a:p>
          <a:pPr marL="342900" lvl="2" indent="-171450" algn="l" defTabSz="844550">
            <a:lnSpc>
              <a:spcPct val="90000"/>
            </a:lnSpc>
            <a:spcBef>
              <a:spcPct val="0"/>
            </a:spcBef>
            <a:spcAft>
              <a:spcPct val="15000"/>
            </a:spcAft>
            <a:buChar char="•"/>
          </a:pPr>
          <a:r>
            <a:rPr lang="en-US" sz="1900" kern="1200"/>
            <a:t>Playwright</a:t>
          </a:r>
        </a:p>
        <a:p>
          <a:pPr marL="342900" lvl="2" indent="-171450" algn="l" defTabSz="844550">
            <a:lnSpc>
              <a:spcPct val="90000"/>
            </a:lnSpc>
            <a:spcBef>
              <a:spcPct val="0"/>
            </a:spcBef>
            <a:spcAft>
              <a:spcPct val="15000"/>
            </a:spcAft>
            <a:buChar char="•"/>
          </a:pPr>
          <a:r>
            <a:rPr lang="en-US" sz="1900" kern="1200"/>
            <a:t>Headless Chrome</a:t>
          </a:r>
        </a:p>
        <a:p>
          <a:pPr marL="342900" lvl="2" indent="-171450" algn="l" defTabSz="844550">
            <a:lnSpc>
              <a:spcPct val="90000"/>
            </a:lnSpc>
            <a:spcBef>
              <a:spcPct val="0"/>
            </a:spcBef>
            <a:spcAft>
              <a:spcPct val="15000"/>
            </a:spcAft>
            <a:buChar char="•"/>
          </a:pPr>
          <a:r>
            <a:rPr lang="en-US" sz="1900" kern="1200" dirty="0" err="1"/>
            <a:t>PhantomJS</a:t>
          </a:r>
          <a:endParaRPr lang="en-US" sz="1900" kern="1200" dirty="0"/>
        </a:p>
      </dsp:txBody>
      <dsp:txXfrm>
        <a:off x="6864572" y="1354563"/>
        <a:ext cx="2916435" cy="2394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9ED99-6630-EB4C-AE7E-01B23313E9CC}">
      <dsp:nvSpPr>
        <dsp:cNvPr id="0" name=""/>
        <dsp:cNvSpPr/>
      </dsp:nvSpPr>
      <dsp:spPr>
        <a:xfrm>
          <a:off x="0" y="64056"/>
          <a:ext cx="6367912" cy="2430000"/>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23" tIns="60007" rIns="60007" bIns="60007" numCol="1" spcCol="1270" anchor="ctr" anchorCtr="0">
          <a:noAutofit/>
        </a:bodyPr>
        <a:lstStyle/>
        <a:p>
          <a:pPr marL="0" lvl="0" indent="0" algn="ctr" defTabSz="2000250">
            <a:lnSpc>
              <a:spcPct val="90000"/>
            </a:lnSpc>
            <a:spcBef>
              <a:spcPct val="0"/>
            </a:spcBef>
            <a:spcAft>
              <a:spcPct val="35000"/>
            </a:spcAft>
            <a:buNone/>
          </a:pPr>
          <a:r>
            <a:rPr lang="en-US" sz="4500" kern="1200"/>
            <a:t>Continuous Integration</a:t>
          </a:r>
        </a:p>
      </dsp:txBody>
      <dsp:txXfrm>
        <a:off x="1215000" y="64056"/>
        <a:ext cx="3937912" cy="2430000"/>
      </dsp:txXfrm>
    </dsp:sp>
    <dsp:sp modelId="{2F58C5D6-85D9-354E-8046-317F1F3E6E0F}">
      <dsp:nvSpPr>
        <dsp:cNvPr id="0" name=""/>
        <dsp:cNvSpPr/>
      </dsp:nvSpPr>
      <dsp:spPr>
        <a:xfrm>
          <a:off x="0" y="2797806"/>
          <a:ext cx="5094330" cy="354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2000250">
            <a:lnSpc>
              <a:spcPct val="90000"/>
            </a:lnSpc>
            <a:spcBef>
              <a:spcPct val="0"/>
            </a:spcBef>
            <a:spcAft>
              <a:spcPct val="15000"/>
            </a:spcAft>
            <a:buChar char="•"/>
          </a:pPr>
          <a:r>
            <a:rPr lang="en-US" sz="4500" kern="1200"/>
            <a:t>GitHub Actions</a:t>
          </a:r>
        </a:p>
        <a:p>
          <a:pPr marL="285750" lvl="1" indent="-285750" algn="l" defTabSz="2000250">
            <a:lnSpc>
              <a:spcPct val="90000"/>
            </a:lnSpc>
            <a:spcBef>
              <a:spcPct val="0"/>
            </a:spcBef>
            <a:spcAft>
              <a:spcPct val="15000"/>
            </a:spcAft>
            <a:buChar char="•"/>
          </a:pPr>
          <a:r>
            <a:rPr lang="en-US" sz="4500" kern="1200"/>
            <a:t>Azure DevOps Pipelines</a:t>
          </a:r>
        </a:p>
        <a:p>
          <a:pPr marL="285750" lvl="1" indent="-285750" algn="l" defTabSz="2000250">
            <a:lnSpc>
              <a:spcPct val="90000"/>
            </a:lnSpc>
            <a:spcBef>
              <a:spcPct val="0"/>
            </a:spcBef>
            <a:spcAft>
              <a:spcPct val="15000"/>
            </a:spcAft>
            <a:buChar char="•"/>
          </a:pPr>
          <a:r>
            <a:rPr lang="en-US" sz="4500" kern="1200"/>
            <a:t>Jenkins</a:t>
          </a:r>
        </a:p>
        <a:p>
          <a:pPr marL="285750" lvl="1" indent="-285750" algn="l" defTabSz="2000250">
            <a:lnSpc>
              <a:spcPct val="90000"/>
            </a:lnSpc>
            <a:spcBef>
              <a:spcPct val="0"/>
            </a:spcBef>
            <a:spcAft>
              <a:spcPct val="15000"/>
            </a:spcAft>
            <a:buChar char="•"/>
          </a:pPr>
          <a:r>
            <a:rPr lang="en-US" sz="4500" kern="1200" dirty="0"/>
            <a:t>Travis CI </a:t>
          </a:r>
        </a:p>
      </dsp:txBody>
      <dsp:txXfrm>
        <a:off x="0" y="2797806"/>
        <a:ext cx="5094330" cy="35437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8647A-2102-4720-AD27-8BA47C51C90B}">
      <dsp:nvSpPr>
        <dsp:cNvPr id="0" name=""/>
        <dsp:cNvSpPr/>
      </dsp:nvSpPr>
      <dsp:spPr>
        <a:xfrm>
          <a:off x="0" y="1409"/>
          <a:ext cx="10515600" cy="600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0673A-7741-4CC8-B604-FADBE390BF59}">
      <dsp:nvSpPr>
        <dsp:cNvPr id="0" name=""/>
        <dsp:cNvSpPr/>
      </dsp:nvSpPr>
      <dsp:spPr>
        <a:xfrm>
          <a:off x="181696" y="136555"/>
          <a:ext cx="330356" cy="3303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A538DB-A8A6-4934-9396-7CFDF61C197B}">
      <dsp:nvSpPr>
        <dsp:cNvPr id="0" name=""/>
        <dsp:cNvSpPr/>
      </dsp:nvSpPr>
      <dsp:spPr>
        <a:xfrm>
          <a:off x="693749" y="1409"/>
          <a:ext cx="473202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US" sz="1600" b="1" kern="1200"/>
            <a:t>Stress testing </a:t>
          </a:r>
          <a:r>
            <a:rPr lang="en-US" sz="1600" kern="1200"/>
            <a:t>– test beyond the normal limits of a system </a:t>
          </a:r>
        </a:p>
      </dsp:txBody>
      <dsp:txXfrm>
        <a:off x="693749" y="1409"/>
        <a:ext cx="4732020" cy="600648"/>
      </dsp:txXfrm>
    </dsp:sp>
    <dsp:sp modelId="{E8C981E2-A230-44A7-AF1A-1A55E93EED6C}">
      <dsp:nvSpPr>
        <dsp:cNvPr id="0" name=""/>
        <dsp:cNvSpPr/>
      </dsp:nvSpPr>
      <dsp:spPr>
        <a:xfrm>
          <a:off x="5425769" y="1409"/>
          <a:ext cx="508983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533400">
            <a:lnSpc>
              <a:spcPct val="90000"/>
            </a:lnSpc>
            <a:spcBef>
              <a:spcPct val="0"/>
            </a:spcBef>
            <a:spcAft>
              <a:spcPct val="35000"/>
            </a:spcAft>
            <a:buNone/>
          </a:pPr>
          <a:r>
            <a:rPr lang="en-US" sz="1200" kern="1200"/>
            <a:t>e.g. use bots to test a server’s functionality during high loads </a:t>
          </a:r>
        </a:p>
      </dsp:txBody>
      <dsp:txXfrm>
        <a:off x="5425769" y="1409"/>
        <a:ext cx="5089830" cy="600648"/>
      </dsp:txXfrm>
    </dsp:sp>
    <dsp:sp modelId="{037ED00D-C2D8-4633-9898-FEBAB5CBFF71}">
      <dsp:nvSpPr>
        <dsp:cNvPr id="0" name=""/>
        <dsp:cNvSpPr/>
      </dsp:nvSpPr>
      <dsp:spPr>
        <a:xfrm>
          <a:off x="0" y="752220"/>
          <a:ext cx="10515600" cy="6006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EB688-7E58-4631-85EC-46F018F135DF}">
      <dsp:nvSpPr>
        <dsp:cNvPr id="0" name=""/>
        <dsp:cNvSpPr/>
      </dsp:nvSpPr>
      <dsp:spPr>
        <a:xfrm>
          <a:off x="181696" y="887366"/>
          <a:ext cx="330356" cy="3303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F8EB5-615F-4FD3-A4BA-A60E6413E5E6}">
      <dsp:nvSpPr>
        <dsp:cNvPr id="0" name=""/>
        <dsp:cNvSpPr/>
      </dsp:nvSpPr>
      <dsp:spPr>
        <a:xfrm>
          <a:off x="693749" y="752220"/>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US" sz="1600" b="1" kern="1200"/>
            <a:t>Volume testing </a:t>
          </a:r>
          <a:r>
            <a:rPr lang="en-US" sz="1600" kern="1200"/>
            <a:t>– test with large volumes of data</a:t>
          </a:r>
        </a:p>
      </dsp:txBody>
      <dsp:txXfrm>
        <a:off x="693749" y="752220"/>
        <a:ext cx="9821850" cy="600648"/>
      </dsp:txXfrm>
    </dsp:sp>
    <dsp:sp modelId="{5DF8B751-B032-4066-9B93-C35234E92E90}">
      <dsp:nvSpPr>
        <dsp:cNvPr id="0" name=""/>
        <dsp:cNvSpPr/>
      </dsp:nvSpPr>
      <dsp:spPr>
        <a:xfrm>
          <a:off x="0" y="1503031"/>
          <a:ext cx="10515600" cy="6006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0BDA5-02EA-4E71-985D-1F34A832577E}">
      <dsp:nvSpPr>
        <dsp:cNvPr id="0" name=""/>
        <dsp:cNvSpPr/>
      </dsp:nvSpPr>
      <dsp:spPr>
        <a:xfrm>
          <a:off x="181696" y="1638177"/>
          <a:ext cx="330356" cy="3303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DF821-08E4-4876-88CA-F61D47C08A64}">
      <dsp:nvSpPr>
        <dsp:cNvPr id="0" name=""/>
        <dsp:cNvSpPr/>
      </dsp:nvSpPr>
      <dsp:spPr>
        <a:xfrm>
          <a:off x="693749" y="1503031"/>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US" sz="1600" b="1" kern="1200"/>
            <a:t>Compatibility testing</a:t>
          </a:r>
          <a:r>
            <a:rPr lang="en-US" sz="1600" kern="1200"/>
            <a:t> – test with older versions of software to ensure backwards compatibility</a:t>
          </a:r>
        </a:p>
      </dsp:txBody>
      <dsp:txXfrm>
        <a:off x="693749" y="1503031"/>
        <a:ext cx="9821850" cy="600648"/>
      </dsp:txXfrm>
    </dsp:sp>
    <dsp:sp modelId="{260E27CF-38F2-44DE-B73A-F2BAFE9ACF44}">
      <dsp:nvSpPr>
        <dsp:cNvPr id="0" name=""/>
        <dsp:cNvSpPr/>
      </dsp:nvSpPr>
      <dsp:spPr>
        <a:xfrm>
          <a:off x="0" y="2253843"/>
          <a:ext cx="10515600" cy="6006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1313E5-75A8-45C3-8741-D93B9580F781}">
      <dsp:nvSpPr>
        <dsp:cNvPr id="0" name=""/>
        <dsp:cNvSpPr/>
      </dsp:nvSpPr>
      <dsp:spPr>
        <a:xfrm>
          <a:off x="181696" y="2388989"/>
          <a:ext cx="330356" cy="3303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895060-B410-43D9-89CA-36417E460392}">
      <dsp:nvSpPr>
        <dsp:cNvPr id="0" name=""/>
        <dsp:cNvSpPr/>
      </dsp:nvSpPr>
      <dsp:spPr>
        <a:xfrm>
          <a:off x="693749" y="2253843"/>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US" sz="1600" b="1" kern="1200"/>
            <a:t>Timing testing</a:t>
          </a:r>
          <a:r>
            <a:rPr lang="en-US" sz="1600" kern="1200"/>
            <a:t> – test response times </a:t>
          </a:r>
        </a:p>
      </dsp:txBody>
      <dsp:txXfrm>
        <a:off x="693749" y="2253843"/>
        <a:ext cx="9821850" cy="600648"/>
      </dsp:txXfrm>
    </dsp:sp>
    <dsp:sp modelId="{12D51ECE-1AE0-4086-BAEE-73F712973E3C}">
      <dsp:nvSpPr>
        <dsp:cNvPr id="0" name=""/>
        <dsp:cNvSpPr/>
      </dsp:nvSpPr>
      <dsp:spPr>
        <a:xfrm>
          <a:off x="0" y="3004654"/>
          <a:ext cx="10515600" cy="60064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B3BE8-A3CF-4F84-A4E9-005FBDBB977D}">
      <dsp:nvSpPr>
        <dsp:cNvPr id="0" name=""/>
        <dsp:cNvSpPr/>
      </dsp:nvSpPr>
      <dsp:spPr>
        <a:xfrm>
          <a:off x="181696" y="3139800"/>
          <a:ext cx="330356" cy="3303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3514D-4AF2-430E-9450-5FC7F137D467}">
      <dsp:nvSpPr>
        <dsp:cNvPr id="0" name=""/>
        <dsp:cNvSpPr/>
      </dsp:nvSpPr>
      <dsp:spPr>
        <a:xfrm>
          <a:off x="693749" y="3004654"/>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US" sz="1600" b="1" kern="1200"/>
            <a:t>Security testing</a:t>
          </a:r>
          <a:r>
            <a:rPr lang="en-US" sz="1600" kern="1200"/>
            <a:t> – attempt to violate software security, test how system responds </a:t>
          </a:r>
        </a:p>
      </dsp:txBody>
      <dsp:txXfrm>
        <a:off x="693749" y="3004654"/>
        <a:ext cx="9821850" cy="600648"/>
      </dsp:txXfrm>
    </dsp:sp>
    <dsp:sp modelId="{DC27006C-CB15-4A59-B3F6-835F3B337AFE}">
      <dsp:nvSpPr>
        <dsp:cNvPr id="0" name=""/>
        <dsp:cNvSpPr/>
      </dsp:nvSpPr>
      <dsp:spPr>
        <a:xfrm>
          <a:off x="0" y="3755465"/>
          <a:ext cx="10515600" cy="600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672DC-3A88-4879-89BB-8DE5060695FF}">
      <dsp:nvSpPr>
        <dsp:cNvPr id="0" name=""/>
        <dsp:cNvSpPr/>
      </dsp:nvSpPr>
      <dsp:spPr>
        <a:xfrm>
          <a:off x="181696" y="3890611"/>
          <a:ext cx="330356" cy="3303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78D7F-58E6-4F94-A70E-B349CCE43D99}">
      <dsp:nvSpPr>
        <dsp:cNvPr id="0" name=""/>
        <dsp:cNvSpPr/>
      </dsp:nvSpPr>
      <dsp:spPr>
        <a:xfrm>
          <a:off x="693749" y="3755465"/>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US" sz="1600" b="1" kern="1200"/>
            <a:t>Recovery testing </a:t>
          </a:r>
          <a:r>
            <a:rPr lang="en-US" sz="1600" kern="1200"/>
            <a:t>– test how system responds to errors or lack of data etc. </a:t>
          </a:r>
        </a:p>
      </dsp:txBody>
      <dsp:txXfrm>
        <a:off x="693749" y="3755465"/>
        <a:ext cx="9821850" cy="6006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43D62-7C73-C646-BF54-8E9267D2F7C3}">
      <dsp:nvSpPr>
        <dsp:cNvPr id="0" name=""/>
        <dsp:cNvSpPr/>
      </dsp:nvSpPr>
      <dsp:spPr>
        <a:xfrm>
          <a:off x="0" y="323862"/>
          <a:ext cx="10515600" cy="378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88FA0D-664F-F14E-B202-BEC68A45326E}">
      <dsp:nvSpPr>
        <dsp:cNvPr id="0" name=""/>
        <dsp:cNvSpPr/>
      </dsp:nvSpPr>
      <dsp:spPr>
        <a:xfrm>
          <a:off x="525780" y="102462"/>
          <a:ext cx="7360920" cy="4428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t>Test-Driven Development is important to build reliable software systems </a:t>
          </a:r>
        </a:p>
      </dsp:txBody>
      <dsp:txXfrm>
        <a:off x="547396" y="124078"/>
        <a:ext cx="7317688" cy="399568"/>
      </dsp:txXfrm>
    </dsp:sp>
    <dsp:sp modelId="{C9907438-5E4A-A141-8978-7AB2C9C06D12}">
      <dsp:nvSpPr>
        <dsp:cNvPr id="0" name=""/>
        <dsp:cNvSpPr/>
      </dsp:nvSpPr>
      <dsp:spPr>
        <a:xfrm>
          <a:off x="0" y="1004262"/>
          <a:ext cx="10515600" cy="637875"/>
        </a:xfrm>
        <a:prstGeom prst="rect">
          <a:avLst/>
        </a:prstGeom>
        <a:solidFill>
          <a:schemeClr val="lt1">
            <a:alpha val="90000"/>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We test at every stage of development </a:t>
          </a:r>
        </a:p>
      </dsp:txBody>
      <dsp:txXfrm>
        <a:off x="0" y="1004262"/>
        <a:ext cx="10515600" cy="637875"/>
      </dsp:txXfrm>
    </dsp:sp>
    <dsp:sp modelId="{1CD7E838-E55D-0444-9F89-64A87DE3C3BB}">
      <dsp:nvSpPr>
        <dsp:cNvPr id="0" name=""/>
        <dsp:cNvSpPr/>
      </dsp:nvSpPr>
      <dsp:spPr>
        <a:xfrm>
          <a:off x="525780" y="782862"/>
          <a:ext cx="7360920" cy="44280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t>Testing is a big part of continuous integration </a:t>
          </a:r>
        </a:p>
      </dsp:txBody>
      <dsp:txXfrm>
        <a:off x="547396" y="804478"/>
        <a:ext cx="7317688" cy="399568"/>
      </dsp:txXfrm>
    </dsp:sp>
    <dsp:sp modelId="{10FC148F-5089-2544-8922-189A867716F5}">
      <dsp:nvSpPr>
        <dsp:cNvPr id="0" name=""/>
        <dsp:cNvSpPr/>
      </dsp:nvSpPr>
      <dsp:spPr>
        <a:xfrm>
          <a:off x="0" y="1944537"/>
          <a:ext cx="10515600" cy="1134000"/>
        </a:xfrm>
        <a:prstGeom prst="rect">
          <a:avLst/>
        </a:prstGeom>
        <a:solidFill>
          <a:schemeClr val="lt1">
            <a:alpha val="90000"/>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Unit Tests </a:t>
          </a:r>
        </a:p>
        <a:p>
          <a:pPr marL="114300" lvl="1" indent="-114300" algn="l" defTabSz="666750">
            <a:lnSpc>
              <a:spcPct val="90000"/>
            </a:lnSpc>
            <a:spcBef>
              <a:spcPct val="0"/>
            </a:spcBef>
            <a:spcAft>
              <a:spcPct val="15000"/>
            </a:spcAft>
            <a:buChar char="•"/>
          </a:pPr>
          <a:r>
            <a:rPr lang="en-US" sz="1500" kern="1200"/>
            <a:t>Integration Tests </a:t>
          </a:r>
        </a:p>
        <a:p>
          <a:pPr marL="114300" lvl="1" indent="-114300" algn="l" defTabSz="666750">
            <a:lnSpc>
              <a:spcPct val="90000"/>
            </a:lnSpc>
            <a:spcBef>
              <a:spcPct val="0"/>
            </a:spcBef>
            <a:spcAft>
              <a:spcPct val="15000"/>
            </a:spcAft>
            <a:buChar char="•"/>
          </a:pPr>
          <a:r>
            <a:rPr lang="en-US" sz="1500" kern="1200"/>
            <a:t>System Tests</a:t>
          </a:r>
        </a:p>
      </dsp:txBody>
      <dsp:txXfrm>
        <a:off x="0" y="1944537"/>
        <a:ext cx="10515600" cy="1134000"/>
      </dsp:txXfrm>
    </dsp:sp>
    <dsp:sp modelId="{E8B1F812-5BBA-D643-BBDE-A337F12F36C7}">
      <dsp:nvSpPr>
        <dsp:cNvPr id="0" name=""/>
        <dsp:cNvSpPr/>
      </dsp:nvSpPr>
      <dsp:spPr>
        <a:xfrm>
          <a:off x="525780" y="1723137"/>
          <a:ext cx="7360920" cy="44280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t>Testing is conducted at different levels of granularity</a:t>
          </a:r>
        </a:p>
      </dsp:txBody>
      <dsp:txXfrm>
        <a:off x="547396" y="1744753"/>
        <a:ext cx="7317688" cy="399568"/>
      </dsp:txXfrm>
    </dsp:sp>
    <dsp:sp modelId="{A0798CED-DB8D-A847-B725-205A339F8564}">
      <dsp:nvSpPr>
        <dsp:cNvPr id="0" name=""/>
        <dsp:cNvSpPr/>
      </dsp:nvSpPr>
      <dsp:spPr>
        <a:xfrm>
          <a:off x="0" y="3380936"/>
          <a:ext cx="10515600" cy="874125"/>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You can almost never guarantee you have a bug- free system </a:t>
          </a:r>
        </a:p>
        <a:p>
          <a:pPr marL="114300" lvl="1" indent="-114300" algn="l" defTabSz="666750">
            <a:lnSpc>
              <a:spcPct val="90000"/>
            </a:lnSpc>
            <a:spcBef>
              <a:spcPct val="0"/>
            </a:spcBef>
            <a:spcAft>
              <a:spcPct val="15000"/>
            </a:spcAft>
            <a:buChar char="•"/>
          </a:pPr>
          <a:r>
            <a:rPr lang="en-US" sz="1500" kern="1200"/>
            <a:t>But many rules and heuristics exist to make testing tractable </a:t>
          </a:r>
        </a:p>
      </dsp:txBody>
      <dsp:txXfrm>
        <a:off x="0" y="3380936"/>
        <a:ext cx="10515600" cy="874125"/>
      </dsp:txXfrm>
    </dsp:sp>
    <dsp:sp modelId="{5D9934C6-BFF7-D941-A094-103FB3075E5E}">
      <dsp:nvSpPr>
        <dsp:cNvPr id="0" name=""/>
        <dsp:cNvSpPr/>
      </dsp:nvSpPr>
      <dsp:spPr>
        <a:xfrm>
          <a:off x="525780" y="3159537"/>
          <a:ext cx="7360920" cy="4428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t>Testing is an art, not a science </a:t>
          </a:r>
        </a:p>
      </dsp:txBody>
      <dsp:txXfrm>
        <a:off x="547396" y="3181153"/>
        <a:ext cx="731768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F1994-6A13-46E7-8CD6-463BFEE315C7}">
      <dsp:nvSpPr>
        <dsp:cNvPr id="0" name=""/>
        <dsp:cNvSpPr/>
      </dsp:nvSpPr>
      <dsp:spPr>
        <a:xfrm>
          <a:off x="460676" y="978949"/>
          <a:ext cx="1252002" cy="125200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F57E5-A0B3-4397-ACEB-C2BF4B250497}">
      <dsp:nvSpPr>
        <dsp:cNvPr id="0" name=""/>
        <dsp:cNvSpPr/>
      </dsp:nvSpPr>
      <dsp:spPr>
        <a:xfrm>
          <a:off x="723596" y="1241870"/>
          <a:ext cx="726161" cy="7261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0D8357-53E8-4881-B10B-970E8ADDE7EF}">
      <dsp:nvSpPr>
        <dsp:cNvPr id="0" name=""/>
        <dsp:cNvSpPr/>
      </dsp:nvSpPr>
      <dsp:spPr>
        <a:xfrm>
          <a:off x="1980964" y="978949"/>
          <a:ext cx="2951147" cy="125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ZA" sz="2300" kern="1200"/>
            <a:t>are tests conducted haphazardly by random trial and error? </a:t>
          </a:r>
          <a:endParaRPr lang="en-US" sz="2300" kern="1200"/>
        </a:p>
      </dsp:txBody>
      <dsp:txXfrm>
        <a:off x="1980964" y="978949"/>
        <a:ext cx="2951147" cy="1252002"/>
      </dsp:txXfrm>
    </dsp:sp>
    <dsp:sp modelId="{E7CBB7C9-07EE-44DF-95F6-5F1A1A2AAA74}">
      <dsp:nvSpPr>
        <dsp:cNvPr id="0" name=""/>
        <dsp:cNvSpPr/>
      </dsp:nvSpPr>
      <dsp:spPr>
        <a:xfrm>
          <a:off x="5446327" y="978949"/>
          <a:ext cx="1252002" cy="125200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10F726-AEFC-4B7F-93C2-5A8104D57AA2}">
      <dsp:nvSpPr>
        <dsp:cNvPr id="0" name=""/>
        <dsp:cNvSpPr/>
      </dsp:nvSpPr>
      <dsp:spPr>
        <a:xfrm>
          <a:off x="5709248" y="1241870"/>
          <a:ext cx="726161" cy="726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2C681D-D21F-42B9-BC32-876D236D2CD5}">
      <dsp:nvSpPr>
        <dsp:cNvPr id="0" name=""/>
        <dsp:cNvSpPr/>
      </dsp:nvSpPr>
      <dsp:spPr>
        <a:xfrm>
          <a:off x="6966615" y="978949"/>
          <a:ext cx="2951147" cy="1252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ZA" sz="2300" kern="1200"/>
            <a:t>or, are tests conducted systematically with a plan? </a:t>
          </a:r>
          <a:endParaRPr lang="en-US" sz="2300" kern="1200"/>
        </a:p>
      </dsp:txBody>
      <dsp:txXfrm>
        <a:off x="6966615" y="978949"/>
        <a:ext cx="2951147" cy="1252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067E2-B2BC-4AF5-A676-8DB965F4198A}">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CB0B0F-BF46-4782-B2AA-26E3402EA7FF}">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8E6013-5390-46B0-B86E-986CA738442F}">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b="1" kern="1200"/>
            <a:t>Write a failing test (Red): </a:t>
          </a:r>
          <a:r>
            <a:rPr lang="en-US" sz="1700" kern="1200"/>
            <a:t>In this step, the developer writes a test case that specifies the desired behavior or functionality of the code to be implemented. Since there is no implementation code yet, the test case will fail initially.</a:t>
          </a:r>
        </a:p>
      </dsp:txBody>
      <dsp:txXfrm>
        <a:off x="1437631" y="531"/>
        <a:ext cx="9077968" cy="1244702"/>
      </dsp:txXfrm>
    </dsp:sp>
    <dsp:sp modelId="{4CF39D64-52CE-44DD-8302-16A0CADC9E5F}">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47F68F-7DA4-4566-9CFF-CAD9011730AF}">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D2A20-53AB-4DE2-BE57-A5D3AB4A6A5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b="1" kern="1200"/>
            <a:t>Write the minimal implementation code to pass the test (Green): </a:t>
          </a:r>
          <a:r>
            <a:rPr lang="en-US" sz="1700" kern="1200"/>
            <a:t>In this step, the developer writes the minimum amount of code necessary to make the failing test pass. The focus is on writing code that fulfills the requirements of the test case without introducing unnecessary complexity or functionality.</a:t>
          </a:r>
        </a:p>
      </dsp:txBody>
      <dsp:txXfrm>
        <a:off x="1437631" y="1556410"/>
        <a:ext cx="9077968" cy="1244702"/>
      </dsp:txXfrm>
    </dsp:sp>
    <dsp:sp modelId="{74630445-EBAC-4BF9-AB78-DB22FBC5559C}">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8CFAAB-B555-4E9E-A9A7-6210E9FE0F62}">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54DD7-E5C9-44D5-AF03-2A77D5419185}">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b="1" kern="1200"/>
            <a:t>Refactor the code (Refactor): </a:t>
          </a:r>
          <a:r>
            <a:rPr lang="en-US" sz="1700" kern="1200"/>
            <a:t>After the test case passes, the developer refactors the code to improve its design, readability, and maintainability while keeping all tests passing. This step ensures that the codebase remains clean and well-structured as new functionality is added.</a:t>
          </a:r>
        </a:p>
      </dsp:txBody>
      <dsp:txXfrm>
        <a:off x="1437631" y="3112289"/>
        <a:ext cx="9077968" cy="1244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0C490-DD0C-4122-9DC5-E15984CA44B6}">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1289E4-DE04-4DB6-98BE-D95D4C613D64}">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1C0A86-1726-4FA1-B40D-DB1D35AB487C}">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00100">
            <a:lnSpc>
              <a:spcPct val="90000"/>
            </a:lnSpc>
            <a:spcBef>
              <a:spcPct val="0"/>
            </a:spcBef>
            <a:spcAft>
              <a:spcPct val="35000"/>
            </a:spcAft>
            <a:buNone/>
          </a:pPr>
          <a:r>
            <a:rPr lang="en-US" sz="1800" kern="1200"/>
            <a:t>Improved code quality: TDD encourages developers to write modular, well-designed code that is easier to understand, maintain, and extend.</a:t>
          </a:r>
        </a:p>
      </dsp:txBody>
      <dsp:txXfrm>
        <a:off x="1058686" y="1808"/>
        <a:ext cx="9456913" cy="916611"/>
      </dsp:txXfrm>
    </dsp:sp>
    <dsp:sp modelId="{6333A720-2302-4DFA-AC16-11906F21DC86}">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C61F2-9781-462B-9212-4A13460137CF}">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971360-247C-4AD0-BBD6-4781A7C01DE7}">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00100">
            <a:lnSpc>
              <a:spcPct val="90000"/>
            </a:lnSpc>
            <a:spcBef>
              <a:spcPct val="0"/>
            </a:spcBef>
            <a:spcAft>
              <a:spcPct val="35000"/>
            </a:spcAft>
            <a:buNone/>
          </a:pPr>
          <a:r>
            <a:rPr lang="en-US" sz="1800" kern="1200"/>
            <a:t>Reduced bugs: By writing tests upfront and continuously running them, developers can catch bugs early in the development process, reducing the likelihood of defects in the final product.</a:t>
          </a:r>
        </a:p>
      </dsp:txBody>
      <dsp:txXfrm>
        <a:off x="1058686" y="1147573"/>
        <a:ext cx="9456913" cy="916611"/>
      </dsp:txXfrm>
    </dsp:sp>
    <dsp:sp modelId="{9032404A-C703-475F-A2B5-0D43026D6861}">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E81398-9D98-492B-8BA0-B7E12AEC0106}">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887F63-5297-453F-B058-BAE3932E392B}">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00100">
            <a:lnSpc>
              <a:spcPct val="90000"/>
            </a:lnSpc>
            <a:spcBef>
              <a:spcPct val="0"/>
            </a:spcBef>
            <a:spcAft>
              <a:spcPct val="35000"/>
            </a:spcAft>
            <a:buNone/>
          </a:pPr>
          <a:r>
            <a:rPr lang="en-US" sz="1800" kern="1200"/>
            <a:t>Faster feedback loop: TDD provides rapid feedback on the code's behavior, allowing developers to identify and address issues quickly.</a:t>
          </a:r>
        </a:p>
      </dsp:txBody>
      <dsp:txXfrm>
        <a:off x="1058686" y="2293338"/>
        <a:ext cx="9456913" cy="916611"/>
      </dsp:txXfrm>
    </dsp:sp>
    <dsp:sp modelId="{F7DD0440-2C14-436C-8724-8F3EE04D4CE6}">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5E80A-D685-4444-BB01-EA7C3B6C78A4}">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CC916-9B62-4F79-A81C-410999CC6240}">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00100">
            <a:lnSpc>
              <a:spcPct val="90000"/>
            </a:lnSpc>
            <a:spcBef>
              <a:spcPct val="0"/>
            </a:spcBef>
            <a:spcAft>
              <a:spcPct val="35000"/>
            </a:spcAft>
            <a:buNone/>
          </a:pPr>
          <a:r>
            <a:rPr lang="en-US" sz="1800" kern="1200"/>
            <a:t>Better documentation: Tests serve as executable documentation, describing the intended behavior of the code and providing examples of its usage.</a:t>
          </a:r>
        </a:p>
      </dsp:txBody>
      <dsp:txXfrm>
        <a:off x="1058686" y="3439103"/>
        <a:ext cx="9456913" cy="9166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F66C0-A958-4B48-A56E-50010F0784B4}">
      <dsp:nvSpPr>
        <dsp:cNvPr id="0" name=""/>
        <dsp:cNvSpPr/>
      </dsp:nvSpPr>
      <dsp:spPr>
        <a:xfrm>
          <a:off x="0" y="1335"/>
          <a:ext cx="6007607" cy="7642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07259-D3E2-41CD-A6C9-6885BE7A5E4F}">
      <dsp:nvSpPr>
        <dsp:cNvPr id="0" name=""/>
        <dsp:cNvSpPr/>
      </dsp:nvSpPr>
      <dsp:spPr>
        <a:xfrm>
          <a:off x="231174" y="173283"/>
          <a:ext cx="420728" cy="4203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F89A50-0F7C-46C9-9E72-F58B15108D61}">
      <dsp:nvSpPr>
        <dsp:cNvPr id="0" name=""/>
        <dsp:cNvSpPr/>
      </dsp:nvSpPr>
      <dsp:spPr>
        <a:xfrm>
          <a:off x="883077" y="1335"/>
          <a:ext cx="2703423" cy="7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58" tIns="80958" rIns="80958" bIns="80958" numCol="1" spcCol="1270" anchor="ctr" anchorCtr="0">
          <a:noAutofit/>
        </a:bodyPr>
        <a:lstStyle/>
        <a:p>
          <a:pPr marL="0" lvl="0" indent="0" algn="l" defTabSz="622300">
            <a:lnSpc>
              <a:spcPct val="100000"/>
            </a:lnSpc>
            <a:spcBef>
              <a:spcPct val="0"/>
            </a:spcBef>
            <a:spcAft>
              <a:spcPct val="35000"/>
            </a:spcAft>
            <a:buNone/>
          </a:pPr>
          <a:r>
            <a:rPr lang="en-US" sz="1400" b="1" kern="1200"/>
            <a:t>Control Flow Testing </a:t>
          </a:r>
          <a:r>
            <a:rPr lang="en-US" sz="1400" kern="1200"/>
            <a:t>organises testing based on the control flow of the software </a:t>
          </a:r>
        </a:p>
      </dsp:txBody>
      <dsp:txXfrm>
        <a:off x="883077" y="1335"/>
        <a:ext cx="2703423" cy="764960"/>
      </dsp:txXfrm>
    </dsp:sp>
    <dsp:sp modelId="{B4D44B6F-A924-44EC-AFB1-3558300AFD3E}">
      <dsp:nvSpPr>
        <dsp:cNvPr id="0" name=""/>
        <dsp:cNvSpPr/>
      </dsp:nvSpPr>
      <dsp:spPr>
        <a:xfrm>
          <a:off x="3586501" y="1335"/>
          <a:ext cx="2382644" cy="764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879" tIns="80879" rIns="80879" bIns="80879" numCol="1" spcCol="1270" anchor="ctr" anchorCtr="0">
          <a:noAutofit/>
        </a:bodyPr>
        <a:lstStyle/>
        <a:p>
          <a:pPr marL="0" lvl="0" indent="0" algn="l" defTabSz="488950">
            <a:lnSpc>
              <a:spcPct val="100000"/>
            </a:lnSpc>
            <a:spcBef>
              <a:spcPct val="0"/>
            </a:spcBef>
            <a:spcAft>
              <a:spcPct val="35000"/>
            </a:spcAft>
            <a:buNone/>
          </a:pPr>
          <a:r>
            <a:rPr lang="en-ZA" sz="1100" kern="1200"/>
            <a:t>Relies on understanding the code of the software (therefore white-box) </a:t>
          </a:r>
          <a:endParaRPr lang="en-US" sz="1100" kern="1200"/>
        </a:p>
      </dsp:txBody>
      <dsp:txXfrm>
        <a:off x="3586501" y="1335"/>
        <a:ext cx="2382644" cy="764213"/>
      </dsp:txXfrm>
    </dsp:sp>
    <dsp:sp modelId="{A76E2434-3D7C-42DC-AF2F-89B36922C345}">
      <dsp:nvSpPr>
        <dsp:cNvPr id="0" name=""/>
        <dsp:cNvSpPr/>
      </dsp:nvSpPr>
      <dsp:spPr>
        <a:xfrm>
          <a:off x="0" y="879623"/>
          <a:ext cx="6007607" cy="7642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363C8-27FB-42EC-B0CF-179A5F569C4F}">
      <dsp:nvSpPr>
        <dsp:cNvPr id="0" name=""/>
        <dsp:cNvSpPr/>
      </dsp:nvSpPr>
      <dsp:spPr>
        <a:xfrm>
          <a:off x="231174" y="1051571"/>
          <a:ext cx="420728" cy="4203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DC1551-8F9E-41FB-A9E6-5E71BD2C8261}">
      <dsp:nvSpPr>
        <dsp:cNvPr id="0" name=""/>
        <dsp:cNvSpPr/>
      </dsp:nvSpPr>
      <dsp:spPr>
        <a:xfrm>
          <a:off x="883077" y="879623"/>
          <a:ext cx="5086068" cy="7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58" tIns="80958" rIns="80958" bIns="80958" numCol="1" spcCol="1270" anchor="ctr" anchorCtr="0">
          <a:noAutofit/>
        </a:bodyPr>
        <a:lstStyle/>
        <a:p>
          <a:pPr marL="0" lvl="0" indent="0" algn="l" defTabSz="622300">
            <a:lnSpc>
              <a:spcPct val="100000"/>
            </a:lnSpc>
            <a:spcBef>
              <a:spcPct val="0"/>
            </a:spcBef>
            <a:spcAft>
              <a:spcPct val="35000"/>
            </a:spcAft>
            <a:buNone/>
          </a:pPr>
          <a:r>
            <a:rPr lang="en-ZA" sz="1400" kern="1200"/>
            <a:t>Can draw a </a:t>
          </a:r>
          <a:r>
            <a:rPr lang="en-ZA" sz="1400" b="1" kern="1200"/>
            <a:t>control flow graph </a:t>
          </a:r>
          <a:r>
            <a:rPr lang="en-ZA" sz="1400" kern="1200"/>
            <a:t>representing the logic of the code, where every </a:t>
          </a:r>
          <a:r>
            <a:rPr lang="en-ZA" sz="1400" b="1" kern="1200"/>
            <a:t>statement</a:t>
          </a:r>
          <a:r>
            <a:rPr lang="en-ZA" sz="1400" kern="1200"/>
            <a:t> is a </a:t>
          </a:r>
          <a:r>
            <a:rPr lang="en-ZA" sz="1400" b="1" kern="1200"/>
            <a:t>node</a:t>
          </a:r>
          <a:r>
            <a:rPr lang="en-ZA" sz="1400" kern="1200"/>
            <a:t> and every transition between </a:t>
          </a:r>
          <a:r>
            <a:rPr lang="en-ZA" sz="1400" b="1" kern="1200"/>
            <a:t>statements</a:t>
          </a:r>
          <a:r>
            <a:rPr lang="en-ZA" sz="1400" kern="1200"/>
            <a:t> is an </a:t>
          </a:r>
          <a:r>
            <a:rPr lang="en-ZA" sz="1400" b="1" kern="1200"/>
            <a:t>edge</a:t>
          </a:r>
          <a:r>
            <a:rPr lang="en-ZA" sz="1400" kern="1200"/>
            <a:t> </a:t>
          </a:r>
          <a:endParaRPr lang="en-US" sz="1400" kern="1200"/>
        </a:p>
      </dsp:txBody>
      <dsp:txXfrm>
        <a:off x="883077" y="879623"/>
        <a:ext cx="5086068" cy="764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BE315-E449-4E23-917B-87E7F5B95F0B}">
      <dsp:nvSpPr>
        <dsp:cNvPr id="0" name=""/>
        <dsp:cNvSpPr/>
      </dsp:nvSpPr>
      <dsp:spPr>
        <a:xfrm>
          <a:off x="679050" y="578771"/>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94D41-8A2B-4DD8-BC90-CE588B34316B}">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15A0FB-9387-48C5-B76B-3617E05C2A76}">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t>Event coverage </a:t>
          </a:r>
          <a:br>
            <a:rPr lang="en-US" sz="1800" b="1" kern="1200" dirty="0"/>
          </a:br>
          <a:r>
            <a:rPr lang="en-US" sz="1800" kern="1200" dirty="0"/>
            <a:t>every event is tested </a:t>
          </a:r>
        </a:p>
      </dsp:txBody>
      <dsp:txXfrm>
        <a:off x="75768" y="3053772"/>
        <a:ext cx="3093750" cy="720000"/>
      </dsp:txXfrm>
    </dsp:sp>
    <dsp:sp modelId="{60FF5FA2-58A5-40CE-B894-3944465368F6}">
      <dsp:nvSpPr>
        <dsp:cNvPr id="0" name=""/>
        <dsp:cNvSpPr/>
      </dsp:nvSpPr>
      <dsp:spPr>
        <a:xfrm>
          <a:off x="4314206" y="578771"/>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28CC3A-A121-43B4-87B5-4CCBD7A10825}">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810876-91D1-45D8-AEE3-4A01296455AE}">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t>State coverage </a:t>
          </a:r>
          <a:r>
            <a:rPr lang="en-US" sz="1800" kern="1200" dirty="0"/>
            <a:t> </a:t>
          </a:r>
          <a:br>
            <a:rPr lang="en-US" sz="1800" kern="1200" dirty="0"/>
          </a:br>
          <a:r>
            <a:rPr lang="en-US" sz="1800" kern="1200" dirty="0"/>
            <a:t>every state is visited </a:t>
          </a:r>
        </a:p>
      </dsp:txBody>
      <dsp:txXfrm>
        <a:off x="3710925" y="3053772"/>
        <a:ext cx="3093750" cy="720000"/>
      </dsp:txXfrm>
    </dsp:sp>
    <dsp:sp modelId="{D8FBC4F0-4C45-43F6-B7D3-3886C901803F}">
      <dsp:nvSpPr>
        <dsp:cNvPr id="0" name=""/>
        <dsp:cNvSpPr/>
      </dsp:nvSpPr>
      <dsp:spPr>
        <a:xfrm>
          <a:off x="7949362" y="578771"/>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FC65BC-8A85-4905-9137-035C00B274A8}">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0662B5-D365-4AE6-8C65-54554B6A7183}">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t>Action coverage</a:t>
          </a:r>
          <a:br>
            <a:rPr lang="en-US" sz="1800" kern="1200" dirty="0"/>
          </a:br>
          <a:r>
            <a:rPr lang="en-US" sz="1800" kern="1200" dirty="0"/>
            <a:t>every action is triggered </a:t>
          </a:r>
        </a:p>
      </dsp:txBody>
      <dsp:txXfrm>
        <a:off x="7346081" y="3053772"/>
        <a:ext cx="30937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6EA2A4-B24F-C141-8F79-3D0FBE1724C0}">
      <dsp:nvSpPr>
        <dsp:cNvPr id="0" name=""/>
        <dsp:cNvSpPr/>
      </dsp:nvSpPr>
      <dsp:spPr>
        <a:xfrm>
          <a:off x="0" y="1639444"/>
          <a:ext cx="6666833" cy="32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4168A65-9BD2-CE48-A07A-5DC445B97B88}">
      <dsp:nvSpPr>
        <dsp:cNvPr id="0" name=""/>
        <dsp:cNvSpPr/>
      </dsp:nvSpPr>
      <dsp:spPr>
        <a:xfrm>
          <a:off x="333341" y="1447564"/>
          <a:ext cx="4666783" cy="3837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ZA" sz="1300" kern="1200"/>
            <a:t>Tests how components of a system interact with each other </a:t>
          </a:r>
          <a:endParaRPr lang="en-US" sz="1300" kern="1200"/>
        </a:p>
      </dsp:txBody>
      <dsp:txXfrm>
        <a:off x="352075" y="1466298"/>
        <a:ext cx="4629315" cy="346292"/>
      </dsp:txXfrm>
    </dsp:sp>
    <dsp:sp modelId="{B6D9AC7F-0645-5B40-981D-43D3A33B37C0}">
      <dsp:nvSpPr>
        <dsp:cNvPr id="0" name=""/>
        <dsp:cNvSpPr/>
      </dsp:nvSpPr>
      <dsp:spPr>
        <a:xfrm>
          <a:off x="0" y="2229125"/>
          <a:ext cx="6666833" cy="1187549"/>
        </a:xfrm>
        <a:prstGeom prst="rect">
          <a:avLst/>
        </a:prstGeom>
        <a:solidFill>
          <a:schemeClr val="lt1">
            <a:alpha val="90000"/>
            <a:hueOff val="0"/>
            <a:satOff val="0"/>
            <a:lumOff val="0"/>
            <a:alphaOff val="0"/>
          </a:schemeClr>
        </a:solidFill>
        <a:ln w="12700" cap="flat" cmpd="sng" algn="ctr">
          <a:solidFill>
            <a:schemeClr val="accent5">
              <a:hueOff val="-6076075"/>
              <a:satOff val="-413"/>
              <a:lumOff val="9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70764" rIns="517420"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Big bang integration</a:t>
          </a:r>
        </a:p>
        <a:p>
          <a:pPr marL="114300" lvl="1" indent="-114300" algn="l" defTabSz="577850">
            <a:lnSpc>
              <a:spcPct val="90000"/>
            </a:lnSpc>
            <a:spcBef>
              <a:spcPct val="0"/>
            </a:spcBef>
            <a:spcAft>
              <a:spcPct val="15000"/>
            </a:spcAft>
            <a:buChar char="•"/>
          </a:pPr>
          <a:r>
            <a:rPr lang="en-US" sz="1300" kern="1200"/>
            <a:t>Top-down integration </a:t>
          </a:r>
        </a:p>
        <a:p>
          <a:pPr marL="114300" lvl="1" indent="-114300" algn="l" defTabSz="577850">
            <a:lnSpc>
              <a:spcPct val="90000"/>
            </a:lnSpc>
            <a:spcBef>
              <a:spcPct val="0"/>
            </a:spcBef>
            <a:spcAft>
              <a:spcPct val="15000"/>
            </a:spcAft>
            <a:buChar char="•"/>
          </a:pPr>
          <a:r>
            <a:rPr lang="en-US" sz="1300" kern="1200"/>
            <a:t>Bottom-up integration </a:t>
          </a:r>
        </a:p>
        <a:p>
          <a:pPr marL="114300" lvl="1" indent="-114300" algn="l" defTabSz="577850">
            <a:lnSpc>
              <a:spcPct val="90000"/>
            </a:lnSpc>
            <a:spcBef>
              <a:spcPct val="0"/>
            </a:spcBef>
            <a:spcAft>
              <a:spcPct val="15000"/>
            </a:spcAft>
            <a:buChar char="•"/>
          </a:pPr>
          <a:r>
            <a:rPr lang="en-US" sz="1300" kern="1200"/>
            <a:t>Sandwich integration </a:t>
          </a:r>
        </a:p>
      </dsp:txBody>
      <dsp:txXfrm>
        <a:off x="0" y="2229125"/>
        <a:ext cx="6666833" cy="1187549"/>
      </dsp:txXfrm>
    </dsp:sp>
    <dsp:sp modelId="{74F11FD0-BE26-D54F-8FC0-81059BE9E0C8}">
      <dsp:nvSpPr>
        <dsp:cNvPr id="0" name=""/>
        <dsp:cNvSpPr/>
      </dsp:nvSpPr>
      <dsp:spPr>
        <a:xfrm>
          <a:off x="333341" y="2037245"/>
          <a:ext cx="4666783" cy="38376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US" sz="1300" kern="1200"/>
            <a:t>Many types:</a:t>
          </a:r>
        </a:p>
      </dsp:txBody>
      <dsp:txXfrm>
        <a:off x="352075" y="2055979"/>
        <a:ext cx="4629315" cy="346292"/>
      </dsp:txXfrm>
    </dsp:sp>
    <dsp:sp modelId="{9C7C5177-4EE8-1E45-BB03-E344A3EE4A2A}">
      <dsp:nvSpPr>
        <dsp:cNvPr id="0" name=""/>
        <dsp:cNvSpPr/>
      </dsp:nvSpPr>
      <dsp:spPr>
        <a:xfrm>
          <a:off x="0" y="3678755"/>
          <a:ext cx="6666833" cy="327600"/>
        </a:xfrm>
        <a:prstGeom prst="rect">
          <a:avLst/>
        </a:prstGeom>
        <a:solidFill>
          <a:schemeClr val="lt1">
            <a:alpha val="90000"/>
            <a:hueOff val="0"/>
            <a:satOff val="0"/>
            <a:lumOff val="0"/>
            <a:alphaOff val="0"/>
          </a:schemeClr>
        </a:soli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FE44BC96-B6E8-0C41-BC1D-8F1883C68742}">
      <dsp:nvSpPr>
        <dsp:cNvPr id="0" name=""/>
        <dsp:cNvSpPr/>
      </dsp:nvSpPr>
      <dsp:spPr>
        <a:xfrm>
          <a:off x="333341" y="3486875"/>
          <a:ext cx="4666783" cy="38376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77850">
            <a:lnSpc>
              <a:spcPct val="90000"/>
            </a:lnSpc>
            <a:spcBef>
              <a:spcPct val="0"/>
            </a:spcBef>
            <a:spcAft>
              <a:spcPct val="35000"/>
            </a:spcAft>
            <a:buNone/>
          </a:pPr>
          <a:r>
            <a:rPr lang="en-US" sz="1300" kern="1200"/>
            <a:t>Horizontal integration vs vertical integration </a:t>
          </a:r>
        </a:p>
      </dsp:txBody>
      <dsp:txXfrm>
        <a:off x="352075" y="3505609"/>
        <a:ext cx="4629315"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6D7B5-0BCA-044B-BC08-EDAFCE4BEF42}">
      <dsp:nvSpPr>
        <dsp:cNvPr id="0" name=""/>
        <dsp:cNvSpPr/>
      </dsp:nvSpPr>
      <dsp:spPr>
        <a:xfrm>
          <a:off x="0" y="218861"/>
          <a:ext cx="10515600" cy="6388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Pros: </a:t>
          </a:r>
        </a:p>
      </dsp:txBody>
      <dsp:txXfrm>
        <a:off x="31185" y="250046"/>
        <a:ext cx="10453230" cy="576450"/>
      </dsp:txXfrm>
    </dsp:sp>
    <dsp:sp modelId="{926D5D4F-693F-BE46-8646-ADE2D69826EF}">
      <dsp:nvSpPr>
        <dsp:cNvPr id="0" name=""/>
        <dsp:cNvSpPr/>
      </dsp:nvSpPr>
      <dsp:spPr>
        <a:xfrm>
          <a:off x="0" y="857682"/>
          <a:ext cx="10515600" cy="131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No need to implement stubs</a:t>
          </a:r>
        </a:p>
        <a:p>
          <a:pPr marL="228600" lvl="1" indent="-228600" algn="l" defTabSz="889000">
            <a:lnSpc>
              <a:spcPct val="90000"/>
            </a:lnSpc>
            <a:spcBef>
              <a:spcPct val="0"/>
            </a:spcBef>
            <a:spcAft>
              <a:spcPct val="20000"/>
            </a:spcAft>
            <a:buChar char="•"/>
          </a:pPr>
          <a:r>
            <a:rPr lang="en-US" sz="2000" kern="1200"/>
            <a:t>Disjoint subsystems can be tested simultaneously </a:t>
          </a:r>
        </a:p>
        <a:p>
          <a:pPr marL="228600" lvl="1" indent="-228600" algn="l" defTabSz="889000">
            <a:lnSpc>
              <a:spcPct val="90000"/>
            </a:lnSpc>
            <a:spcBef>
              <a:spcPct val="0"/>
            </a:spcBef>
            <a:spcAft>
              <a:spcPct val="20000"/>
            </a:spcAft>
            <a:buChar char="•"/>
          </a:pPr>
          <a:r>
            <a:rPr lang="en-US" sz="2000" kern="1200"/>
            <a:t>Lower-level operations are usually critical to higher level components, so testing them first is usually a priority</a:t>
          </a:r>
        </a:p>
      </dsp:txBody>
      <dsp:txXfrm>
        <a:off x="0" y="857682"/>
        <a:ext cx="10515600" cy="1318590"/>
      </dsp:txXfrm>
    </dsp:sp>
    <dsp:sp modelId="{3AC81706-68F0-1441-A8E1-86689DF58F48}">
      <dsp:nvSpPr>
        <dsp:cNvPr id="0" name=""/>
        <dsp:cNvSpPr/>
      </dsp:nvSpPr>
      <dsp:spPr>
        <a:xfrm>
          <a:off x="0" y="2176272"/>
          <a:ext cx="10515600" cy="6388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Cons:</a:t>
          </a:r>
        </a:p>
      </dsp:txBody>
      <dsp:txXfrm>
        <a:off x="31185" y="2207457"/>
        <a:ext cx="10453230" cy="576450"/>
      </dsp:txXfrm>
    </dsp:sp>
    <dsp:sp modelId="{F374BA73-4BFC-4D47-810E-B59CCA5BB5B5}">
      <dsp:nvSpPr>
        <dsp:cNvPr id="0" name=""/>
        <dsp:cNvSpPr/>
      </dsp:nvSpPr>
      <dsp:spPr>
        <a:xfrm>
          <a:off x="0" y="2815092"/>
          <a:ext cx="10515600" cy="131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Drivers are needed </a:t>
          </a:r>
        </a:p>
        <a:p>
          <a:pPr marL="228600" lvl="1" indent="-228600" algn="l" defTabSz="889000">
            <a:lnSpc>
              <a:spcPct val="90000"/>
            </a:lnSpc>
            <a:spcBef>
              <a:spcPct val="0"/>
            </a:spcBef>
            <a:spcAft>
              <a:spcPct val="20000"/>
            </a:spcAft>
            <a:buChar char="•"/>
          </a:pPr>
          <a:r>
            <a:rPr lang="en-US" sz="2000" kern="1200"/>
            <a:t>Certain higher-level components (e.g. user interfaces) can be the source of many bugs </a:t>
          </a:r>
        </a:p>
        <a:p>
          <a:pPr marL="228600" lvl="1" indent="-228600" algn="l" defTabSz="889000">
            <a:lnSpc>
              <a:spcPct val="90000"/>
            </a:lnSpc>
            <a:spcBef>
              <a:spcPct val="0"/>
            </a:spcBef>
            <a:spcAft>
              <a:spcPct val="20000"/>
            </a:spcAft>
            <a:buChar char="•"/>
          </a:pPr>
          <a:r>
            <a:rPr lang="en-US" sz="2000" kern="1200"/>
            <a:t>With many lower-level components, bottom-up integration can tend towards big bang integration </a:t>
          </a:r>
        </a:p>
      </dsp:txBody>
      <dsp:txXfrm>
        <a:off x="0" y="2815092"/>
        <a:ext cx="10515600" cy="13185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8F6482-67A6-4149-A2D9-FE96156DE57C}">
      <dsp:nvSpPr>
        <dsp:cNvPr id="0" name=""/>
        <dsp:cNvSpPr/>
      </dsp:nvSpPr>
      <dsp:spPr>
        <a:xfrm>
          <a:off x="0" y="2861"/>
          <a:ext cx="10515600" cy="76167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Pros: </a:t>
          </a:r>
        </a:p>
      </dsp:txBody>
      <dsp:txXfrm>
        <a:off x="37182" y="40043"/>
        <a:ext cx="10441236" cy="687306"/>
      </dsp:txXfrm>
    </dsp:sp>
    <dsp:sp modelId="{A230B778-96FA-D246-9BB2-7AA8107EFA24}">
      <dsp:nvSpPr>
        <dsp:cNvPr id="0" name=""/>
        <dsp:cNvSpPr/>
      </dsp:nvSpPr>
      <dsp:spPr>
        <a:xfrm>
          <a:off x="0" y="764531"/>
          <a:ext cx="10515600" cy="1251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No need to implement drivers</a:t>
          </a:r>
        </a:p>
        <a:p>
          <a:pPr marL="228600" lvl="1" indent="-228600" algn="l" defTabSz="1066800">
            <a:lnSpc>
              <a:spcPct val="90000"/>
            </a:lnSpc>
            <a:spcBef>
              <a:spcPct val="0"/>
            </a:spcBef>
            <a:spcAft>
              <a:spcPct val="20000"/>
            </a:spcAft>
            <a:buChar char="•"/>
          </a:pPr>
          <a:r>
            <a:rPr lang="en-US" sz="2400" kern="1200"/>
            <a:t>Easier to write test cases in terms of functional requirements </a:t>
          </a:r>
        </a:p>
        <a:p>
          <a:pPr marL="228600" lvl="1" indent="-228600" algn="l" defTabSz="1066800">
            <a:lnSpc>
              <a:spcPct val="90000"/>
            </a:lnSpc>
            <a:spcBef>
              <a:spcPct val="0"/>
            </a:spcBef>
            <a:spcAft>
              <a:spcPct val="20000"/>
            </a:spcAft>
            <a:buChar char="•"/>
          </a:pPr>
          <a:r>
            <a:rPr lang="en-US" sz="2400" kern="1200"/>
            <a:t>Can deal with major design flaws earlier in the process </a:t>
          </a:r>
        </a:p>
      </dsp:txBody>
      <dsp:txXfrm>
        <a:off x="0" y="764531"/>
        <a:ext cx="10515600" cy="1251315"/>
      </dsp:txXfrm>
    </dsp:sp>
    <dsp:sp modelId="{4A10086C-E687-9E4B-827C-4FA4ED76B4CC}">
      <dsp:nvSpPr>
        <dsp:cNvPr id="0" name=""/>
        <dsp:cNvSpPr/>
      </dsp:nvSpPr>
      <dsp:spPr>
        <a:xfrm>
          <a:off x="0" y="2015846"/>
          <a:ext cx="10515600" cy="76167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Cons:</a:t>
          </a:r>
        </a:p>
      </dsp:txBody>
      <dsp:txXfrm>
        <a:off x="37182" y="2053028"/>
        <a:ext cx="10441236" cy="687306"/>
      </dsp:txXfrm>
    </dsp:sp>
    <dsp:sp modelId="{965F95E1-E883-EC44-A8B9-165818FF1BF0}">
      <dsp:nvSpPr>
        <dsp:cNvPr id="0" name=""/>
        <dsp:cNvSpPr/>
      </dsp:nvSpPr>
      <dsp:spPr>
        <a:xfrm>
          <a:off x="0" y="2777516"/>
          <a:ext cx="10515600" cy="157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ZA" sz="2400" kern="1200"/>
            <a:t>Stubs are needed </a:t>
          </a:r>
          <a:endParaRPr lang="en-US" sz="2400" kern="1200"/>
        </a:p>
        <a:p>
          <a:pPr marL="228600" lvl="1" indent="-228600" algn="l" defTabSz="1066800">
            <a:lnSpc>
              <a:spcPct val="90000"/>
            </a:lnSpc>
            <a:spcBef>
              <a:spcPct val="0"/>
            </a:spcBef>
            <a:spcAft>
              <a:spcPct val="20000"/>
            </a:spcAft>
            <a:buChar char="•"/>
          </a:pPr>
          <a:r>
            <a:rPr lang="en-ZA" sz="2400" kern="1200"/>
            <a:t>Often lots of stubs</a:t>
          </a:r>
          <a:endParaRPr lang="en-US" sz="2400" kern="1200"/>
        </a:p>
        <a:p>
          <a:pPr marL="228600" lvl="1" indent="-228600" algn="l" defTabSz="1066800">
            <a:lnSpc>
              <a:spcPct val="90000"/>
            </a:lnSpc>
            <a:spcBef>
              <a:spcPct val="0"/>
            </a:spcBef>
            <a:spcAft>
              <a:spcPct val="20000"/>
            </a:spcAft>
            <a:buChar char="•"/>
          </a:pPr>
          <a:r>
            <a:rPr lang="en-ZA" sz="2400" kern="1200"/>
            <a:t>Lower-level functionality only really tested once higher-level components are implemented </a:t>
          </a:r>
          <a:endParaRPr lang="en-US" sz="2400" kern="1200"/>
        </a:p>
      </dsp:txBody>
      <dsp:txXfrm>
        <a:off x="0" y="2777516"/>
        <a:ext cx="10515600" cy="157216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54161-D0B0-E140-BA95-1ED05CCCD839}" type="datetimeFigureOut">
              <a:rPr lang="en-US" smtClean="0"/>
              <a:t>3/4/24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0DF0A-8252-244D-B55F-05F111F15605}" type="slidenum">
              <a:rPr lang="en-US" smtClean="0"/>
              <a:t>‹#›</a:t>
            </a:fld>
            <a:endParaRPr lang="en-US"/>
          </a:p>
        </p:txBody>
      </p:sp>
    </p:spTree>
    <p:extLst>
      <p:ext uri="{BB962C8B-B14F-4D97-AF65-F5344CB8AC3E}">
        <p14:creationId xmlns:p14="http://schemas.microsoft.com/office/powerpoint/2010/main" val="2417851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B0DF0A-8252-244D-B55F-05F111F15605}" type="slidenum">
              <a:rPr lang="en-US" smtClean="0"/>
              <a:t>1</a:t>
            </a:fld>
            <a:endParaRPr lang="en-US"/>
          </a:p>
        </p:txBody>
      </p:sp>
    </p:spTree>
    <p:extLst>
      <p:ext uri="{BB962C8B-B14F-4D97-AF65-F5344CB8AC3E}">
        <p14:creationId xmlns:p14="http://schemas.microsoft.com/office/powerpoint/2010/main" val="2938606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B0DF0A-8252-244D-B55F-05F111F15605}" type="slidenum">
              <a:rPr lang="en-US" smtClean="0"/>
              <a:t>42</a:t>
            </a:fld>
            <a:endParaRPr lang="en-US"/>
          </a:p>
        </p:txBody>
      </p:sp>
    </p:spTree>
    <p:extLst>
      <p:ext uri="{BB962C8B-B14F-4D97-AF65-F5344CB8AC3E}">
        <p14:creationId xmlns:p14="http://schemas.microsoft.com/office/powerpoint/2010/main" val="561988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B0DF0A-8252-244D-B55F-05F111F15605}" type="slidenum">
              <a:rPr lang="en-US" smtClean="0"/>
              <a:t>48</a:t>
            </a:fld>
            <a:endParaRPr lang="en-US"/>
          </a:p>
        </p:txBody>
      </p:sp>
    </p:spTree>
    <p:extLst>
      <p:ext uri="{BB962C8B-B14F-4D97-AF65-F5344CB8AC3E}">
        <p14:creationId xmlns:p14="http://schemas.microsoft.com/office/powerpoint/2010/main" val="3469948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the CI one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8B800-A0EA-8D4C-9AED-88887C66A1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70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B0DF0A-8252-244D-B55F-05F111F15605}" type="slidenum">
              <a:rPr lang="en-US" smtClean="0"/>
              <a:t>8</a:t>
            </a:fld>
            <a:endParaRPr lang="en-US"/>
          </a:p>
        </p:txBody>
      </p:sp>
    </p:spTree>
    <p:extLst>
      <p:ext uri="{BB962C8B-B14F-4D97-AF65-F5344CB8AC3E}">
        <p14:creationId xmlns:p14="http://schemas.microsoft.com/office/powerpoint/2010/main" val="294823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ECECEC"/>
                </a:solidFill>
                <a:effectLst/>
                <a:latin typeface="Söhne"/>
              </a:rPr>
              <a:t>Overall, TDD is a disciplined approach to software development that promotes code quality, reliability, and maintainability by prioritizing testing throughout the development process.</a:t>
            </a:r>
            <a:endParaRPr lang="en-US" dirty="0"/>
          </a:p>
        </p:txBody>
      </p:sp>
      <p:sp>
        <p:nvSpPr>
          <p:cNvPr id="4" name="Slide Number Placeholder 3"/>
          <p:cNvSpPr>
            <a:spLocks noGrp="1"/>
          </p:cNvSpPr>
          <p:nvPr>
            <p:ph type="sldNum" sz="quarter" idx="5"/>
          </p:nvPr>
        </p:nvSpPr>
        <p:spPr/>
        <p:txBody>
          <a:bodyPr/>
          <a:lstStyle/>
          <a:p>
            <a:fld id="{9DB0DF0A-8252-244D-B55F-05F111F15605}" type="slidenum">
              <a:rPr lang="en-US" smtClean="0"/>
              <a:t>17</a:t>
            </a:fld>
            <a:endParaRPr lang="en-US"/>
          </a:p>
        </p:txBody>
      </p:sp>
    </p:spTree>
    <p:extLst>
      <p:ext uri="{BB962C8B-B14F-4D97-AF65-F5344CB8AC3E}">
        <p14:creationId xmlns:p14="http://schemas.microsoft.com/office/powerpoint/2010/main" val="2343458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Afterall, principles of TDD say don’t do anything unless you can test it and measure success.</a:t>
            </a:r>
          </a:p>
        </p:txBody>
      </p:sp>
      <p:sp>
        <p:nvSpPr>
          <p:cNvPr id="4" name="Slide Number Placeholder 3"/>
          <p:cNvSpPr>
            <a:spLocks noGrp="1"/>
          </p:cNvSpPr>
          <p:nvPr>
            <p:ph type="sldNum" sz="quarter" idx="5"/>
          </p:nvPr>
        </p:nvSpPr>
        <p:spPr/>
        <p:txBody>
          <a:bodyPr/>
          <a:lstStyle/>
          <a:p>
            <a:fld id="{9DB0DF0A-8252-244D-B55F-05F111F15605}" type="slidenum">
              <a:rPr lang="en-US" smtClean="0"/>
              <a:t>25</a:t>
            </a:fld>
            <a:endParaRPr lang="en-US"/>
          </a:p>
        </p:txBody>
      </p:sp>
    </p:spTree>
    <p:extLst>
      <p:ext uri="{BB962C8B-B14F-4D97-AF65-F5344CB8AC3E}">
        <p14:creationId xmlns:p14="http://schemas.microsoft.com/office/powerpoint/2010/main" val="1951479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few assumptions at play.</a:t>
            </a:r>
          </a:p>
        </p:txBody>
      </p:sp>
      <p:sp>
        <p:nvSpPr>
          <p:cNvPr id="4" name="Slide Number Placeholder 3"/>
          <p:cNvSpPr>
            <a:spLocks noGrp="1"/>
          </p:cNvSpPr>
          <p:nvPr>
            <p:ph type="sldNum" sz="quarter" idx="5"/>
          </p:nvPr>
        </p:nvSpPr>
        <p:spPr/>
        <p:txBody>
          <a:bodyPr/>
          <a:lstStyle/>
          <a:p>
            <a:fld id="{9DB0DF0A-8252-244D-B55F-05F111F15605}" type="slidenum">
              <a:rPr lang="en-US" smtClean="0"/>
              <a:t>28</a:t>
            </a:fld>
            <a:endParaRPr lang="en-US"/>
          </a:p>
        </p:txBody>
      </p:sp>
    </p:spTree>
    <p:extLst>
      <p:ext uri="{BB962C8B-B14F-4D97-AF65-F5344CB8AC3E}">
        <p14:creationId xmlns:p14="http://schemas.microsoft.com/office/powerpoint/2010/main" val="3179865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testing every combination of 4 digit pins, we could just test a few combinations. How do we decide which ones though?</a:t>
            </a:r>
          </a:p>
          <a:p>
            <a:endParaRPr lang="en-US" dirty="0"/>
          </a:p>
        </p:txBody>
      </p:sp>
      <p:sp>
        <p:nvSpPr>
          <p:cNvPr id="4" name="Slide Number Placeholder 3"/>
          <p:cNvSpPr>
            <a:spLocks noGrp="1"/>
          </p:cNvSpPr>
          <p:nvPr>
            <p:ph type="sldNum" sz="quarter" idx="5"/>
          </p:nvPr>
        </p:nvSpPr>
        <p:spPr/>
        <p:txBody>
          <a:bodyPr/>
          <a:lstStyle/>
          <a:p>
            <a:fld id="{9DB0DF0A-8252-244D-B55F-05F111F15605}" type="slidenum">
              <a:rPr lang="en-US" smtClean="0"/>
              <a:t>29</a:t>
            </a:fld>
            <a:endParaRPr lang="en-US"/>
          </a:p>
        </p:txBody>
      </p:sp>
    </p:spTree>
    <p:extLst>
      <p:ext uri="{BB962C8B-B14F-4D97-AF65-F5344CB8AC3E}">
        <p14:creationId xmlns:p14="http://schemas.microsoft.com/office/powerpoint/2010/main" val="83956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Heuristics means rule of thumb</a:t>
            </a:r>
          </a:p>
        </p:txBody>
      </p:sp>
      <p:sp>
        <p:nvSpPr>
          <p:cNvPr id="4" name="Slide Number Placeholder 3"/>
          <p:cNvSpPr>
            <a:spLocks noGrp="1"/>
          </p:cNvSpPr>
          <p:nvPr>
            <p:ph type="sldNum" sz="quarter" idx="5"/>
          </p:nvPr>
        </p:nvSpPr>
        <p:spPr/>
        <p:txBody>
          <a:bodyPr/>
          <a:lstStyle/>
          <a:p>
            <a:fld id="{9DB0DF0A-8252-244D-B55F-05F111F15605}" type="slidenum">
              <a:rPr lang="en-US" smtClean="0"/>
              <a:t>31</a:t>
            </a:fld>
            <a:endParaRPr lang="en-US"/>
          </a:p>
        </p:txBody>
      </p:sp>
    </p:spTree>
    <p:extLst>
      <p:ext uri="{BB962C8B-B14F-4D97-AF65-F5344CB8AC3E}">
        <p14:creationId xmlns:p14="http://schemas.microsoft.com/office/powerpoint/2010/main" val="397968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said, if you have a range, you should have 3 classes  (one valid and two invalid). Here we have multiple ranges for each of those </a:t>
            </a:r>
            <a:r>
              <a:rPr lang="en-US" dirty="0" err="1"/>
              <a:t>rangenges</a:t>
            </a:r>
            <a:r>
              <a:rPr lang="en-US" dirty="0"/>
              <a:t>, we produce 3 equivalence classes. </a:t>
            </a:r>
          </a:p>
        </p:txBody>
      </p:sp>
      <p:sp>
        <p:nvSpPr>
          <p:cNvPr id="4" name="Slide Number Placeholder 3"/>
          <p:cNvSpPr>
            <a:spLocks noGrp="1"/>
          </p:cNvSpPr>
          <p:nvPr>
            <p:ph type="sldNum" sz="quarter" idx="5"/>
          </p:nvPr>
        </p:nvSpPr>
        <p:spPr/>
        <p:txBody>
          <a:bodyPr/>
          <a:lstStyle/>
          <a:p>
            <a:fld id="{9DB0DF0A-8252-244D-B55F-05F111F15605}" type="slidenum">
              <a:rPr lang="en-US" smtClean="0"/>
              <a:t>33</a:t>
            </a:fld>
            <a:endParaRPr lang="en-US"/>
          </a:p>
        </p:txBody>
      </p:sp>
    </p:spTree>
    <p:extLst>
      <p:ext uri="{BB962C8B-B14F-4D97-AF65-F5344CB8AC3E}">
        <p14:creationId xmlns:p14="http://schemas.microsoft.com/office/powerpoint/2010/main" val="172424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2000"/>
              </a:spcBef>
            </a:pPr>
            <a:r>
              <a:rPr lang="en-US" altLang="en-US" dirty="0"/>
              <a:t>Four states { Locked, Unlocked, Accepting, Blocked }</a:t>
            </a:r>
          </a:p>
          <a:p>
            <a:pPr eaLnBrk="1" hangingPunct="1">
              <a:spcBef>
                <a:spcPts val="2000"/>
              </a:spcBef>
            </a:pPr>
            <a:r>
              <a:rPr lang="en-US" altLang="en-US" dirty="0"/>
              <a:t>Two events { valid-key, invalid-key }</a:t>
            </a:r>
          </a:p>
          <a:p>
            <a:pPr eaLnBrk="1" hangingPunct="1">
              <a:spcBef>
                <a:spcPts val="2000"/>
              </a:spcBef>
            </a:pPr>
            <a:r>
              <a:rPr lang="en-US" altLang="en-US" dirty="0"/>
              <a:t>Five valid transitions { </a:t>
            </a:r>
            <a:r>
              <a:rPr lang="en-US" altLang="en-US" dirty="0" err="1"/>
              <a:t>Locked</a:t>
            </a:r>
            <a:r>
              <a:rPr lang="en-US" altLang="en-US" dirty="0" err="1">
                <a:sym typeface="Symbol" pitchFamily="2" charset="2"/>
              </a:rPr>
              <a:t></a:t>
            </a:r>
            <a:r>
              <a:rPr lang="en-US" altLang="en-US" dirty="0" err="1"/>
              <a:t>Unlocked</a:t>
            </a:r>
            <a:r>
              <a:rPr lang="en-US" altLang="en-US" dirty="0"/>
              <a:t>, </a:t>
            </a:r>
            <a:r>
              <a:rPr lang="en-US" altLang="en-US" dirty="0" err="1"/>
              <a:t>Locked</a:t>
            </a:r>
            <a:r>
              <a:rPr lang="en-US" altLang="en-US" dirty="0" err="1">
                <a:sym typeface="Symbol" pitchFamily="2" charset="2"/>
              </a:rPr>
              <a:t></a:t>
            </a:r>
            <a:r>
              <a:rPr lang="en-US" altLang="en-US" dirty="0" err="1"/>
              <a:t>Accepting</a:t>
            </a:r>
            <a:r>
              <a:rPr lang="en-US" altLang="en-US" dirty="0"/>
              <a:t>, </a:t>
            </a:r>
            <a:r>
              <a:rPr lang="en-US" altLang="en-US" dirty="0" err="1"/>
              <a:t>Accepting</a:t>
            </a:r>
            <a:r>
              <a:rPr lang="en-US" altLang="en-US" dirty="0" err="1">
                <a:sym typeface="Symbol" pitchFamily="2" charset="2"/>
              </a:rPr>
              <a:t></a:t>
            </a:r>
            <a:r>
              <a:rPr lang="en-US" altLang="en-US" dirty="0" err="1"/>
              <a:t>Accepting</a:t>
            </a:r>
            <a:r>
              <a:rPr lang="en-US" altLang="en-US" dirty="0"/>
              <a:t>, </a:t>
            </a:r>
            <a:r>
              <a:rPr lang="en-US" altLang="en-US" dirty="0" err="1"/>
              <a:t>Accepting</a:t>
            </a:r>
            <a:r>
              <a:rPr lang="en-US" altLang="en-US" dirty="0" err="1">
                <a:sym typeface="Symbol" pitchFamily="2" charset="2"/>
              </a:rPr>
              <a:t></a:t>
            </a:r>
            <a:r>
              <a:rPr lang="en-US" altLang="en-US" dirty="0" err="1"/>
              <a:t>Unlocked</a:t>
            </a:r>
            <a:r>
              <a:rPr lang="en-US" altLang="en-US" dirty="0"/>
              <a:t>, </a:t>
            </a:r>
            <a:r>
              <a:rPr lang="en-US" altLang="en-US" dirty="0" err="1"/>
              <a:t>Accepting</a:t>
            </a:r>
            <a:r>
              <a:rPr lang="en-US" altLang="en-US" dirty="0" err="1">
                <a:sym typeface="Symbol" pitchFamily="2" charset="2"/>
              </a:rPr>
              <a:t></a:t>
            </a:r>
            <a:r>
              <a:rPr lang="en-US" altLang="en-US" dirty="0" err="1"/>
              <a:t>Blocked</a:t>
            </a:r>
            <a:r>
              <a:rPr lang="en-US" altLang="en-US" dirty="0"/>
              <a:t> }</a:t>
            </a:r>
          </a:p>
          <a:p>
            <a:endParaRPr lang="en-US" dirty="0"/>
          </a:p>
        </p:txBody>
      </p:sp>
      <p:sp>
        <p:nvSpPr>
          <p:cNvPr id="4" name="Slide Number Placeholder 3"/>
          <p:cNvSpPr>
            <a:spLocks noGrp="1"/>
          </p:cNvSpPr>
          <p:nvPr>
            <p:ph type="sldNum" sz="quarter" idx="5"/>
          </p:nvPr>
        </p:nvSpPr>
        <p:spPr/>
        <p:txBody>
          <a:bodyPr/>
          <a:lstStyle/>
          <a:p>
            <a:fld id="{9DB0DF0A-8252-244D-B55F-05F111F15605}" type="slidenum">
              <a:rPr lang="en-US" smtClean="0"/>
              <a:t>41</a:t>
            </a:fld>
            <a:endParaRPr lang="en-US"/>
          </a:p>
        </p:txBody>
      </p:sp>
    </p:spTree>
    <p:extLst>
      <p:ext uri="{BB962C8B-B14F-4D97-AF65-F5344CB8AC3E}">
        <p14:creationId xmlns:p14="http://schemas.microsoft.com/office/powerpoint/2010/main" val="299124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709E-0095-1D03-9DC3-4BA7368B264B}"/>
              </a:ext>
            </a:extLst>
          </p:cNvPr>
          <p:cNvSpPr>
            <a:spLocks noGrp="1"/>
          </p:cNvSpPr>
          <p:nvPr>
            <p:ph type="ctrTitle"/>
          </p:nvPr>
        </p:nvSpPr>
        <p:spPr>
          <a:xfrm>
            <a:off x="1524000" y="1122363"/>
            <a:ext cx="9144000" cy="2387600"/>
          </a:xfrm>
        </p:spPr>
        <p:txBody>
          <a:bodyPr anchor="b"/>
          <a:lstStyle>
            <a:lvl1pPr algn="ctr">
              <a:defRPr sz="5993"/>
            </a:lvl1pPr>
          </a:lstStyle>
          <a:p>
            <a:r>
              <a:rPr lang="en-GB"/>
              <a:t>Click to edit Master title style</a:t>
            </a:r>
            <a:endParaRPr lang="en-US"/>
          </a:p>
        </p:txBody>
      </p:sp>
      <p:sp>
        <p:nvSpPr>
          <p:cNvPr id="3" name="Subtitle 2">
            <a:extLst>
              <a:ext uri="{FF2B5EF4-FFF2-40B4-BE49-F238E27FC236}">
                <a16:creationId xmlns:a16="http://schemas.microsoft.com/office/drawing/2014/main" id="{F7ABFE5B-AAAA-18E9-CFEF-F80186DC2C02}"/>
              </a:ext>
            </a:extLst>
          </p:cNvPr>
          <p:cNvSpPr>
            <a:spLocks noGrp="1"/>
          </p:cNvSpPr>
          <p:nvPr>
            <p:ph type="subTitle" idx="1"/>
          </p:nvPr>
        </p:nvSpPr>
        <p:spPr>
          <a:xfrm>
            <a:off x="1524000" y="3602039"/>
            <a:ext cx="9144000" cy="1655763"/>
          </a:xfrm>
        </p:spPr>
        <p:txBody>
          <a:bodyPr/>
          <a:lstStyle>
            <a:lvl1pPr marL="0" indent="0" algn="ctr">
              <a:buNone/>
              <a:defRPr sz="2397"/>
            </a:lvl1pPr>
            <a:lvl2pPr marL="456640" indent="0" algn="ctr">
              <a:buNone/>
              <a:defRPr sz="1998"/>
            </a:lvl2pPr>
            <a:lvl3pPr marL="913280" indent="0" algn="ctr">
              <a:buNone/>
              <a:defRPr sz="1798"/>
            </a:lvl3pPr>
            <a:lvl4pPr marL="1369920" indent="0" algn="ctr">
              <a:buNone/>
              <a:defRPr sz="1598"/>
            </a:lvl4pPr>
            <a:lvl5pPr marL="1826560" indent="0" algn="ctr">
              <a:buNone/>
              <a:defRPr sz="1598"/>
            </a:lvl5pPr>
            <a:lvl6pPr marL="2283200" indent="0" algn="ctr">
              <a:buNone/>
              <a:defRPr sz="1598"/>
            </a:lvl6pPr>
            <a:lvl7pPr marL="2739840" indent="0" algn="ctr">
              <a:buNone/>
              <a:defRPr sz="1598"/>
            </a:lvl7pPr>
            <a:lvl8pPr marL="3196480" indent="0" algn="ctr">
              <a:buNone/>
              <a:defRPr sz="1598"/>
            </a:lvl8pPr>
            <a:lvl9pPr marL="3653119" indent="0" algn="ctr">
              <a:buNone/>
              <a:defRPr sz="1598"/>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36DCA42-8D15-CC6F-16ED-B7B39870C7DD}"/>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5" name="Footer Placeholder 4">
            <a:extLst>
              <a:ext uri="{FF2B5EF4-FFF2-40B4-BE49-F238E27FC236}">
                <a16:creationId xmlns:a16="http://schemas.microsoft.com/office/drawing/2014/main" id="{BEC1DE7D-CC5D-E6E1-0C37-AD06E5BE1D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0D951-9976-D88A-9A73-33ED9533CCA9}"/>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295030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89B4-E017-CF95-805A-D9465F0DBB8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8586909-0A65-DCA5-A4D5-33CFED61C4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4F9D4D-9F96-06E3-6042-DAC4D46E97C6}"/>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5" name="Footer Placeholder 4">
            <a:extLst>
              <a:ext uri="{FF2B5EF4-FFF2-40B4-BE49-F238E27FC236}">
                <a16:creationId xmlns:a16="http://schemas.microsoft.com/office/drawing/2014/main" id="{A4176CEC-305F-4C64-BFEA-863417224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17A07-D293-0C13-B2F5-651EB44F6FED}"/>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227298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344D9-0F41-2933-D3CD-8F1A0F3DD614}"/>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781AFD-9172-FF4F-A07F-53024503EE03}"/>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18AACD-963B-E59A-9124-8B51D6BCFD15}"/>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5" name="Footer Placeholder 4">
            <a:extLst>
              <a:ext uri="{FF2B5EF4-FFF2-40B4-BE49-F238E27FC236}">
                <a16:creationId xmlns:a16="http://schemas.microsoft.com/office/drawing/2014/main" id="{27347F08-C379-BA96-15C8-0F55FA75A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2D4313-EC1E-8178-326B-88645F4C73CA}"/>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2546442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2889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0987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99333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69589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24599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9743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4730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745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8E2-3DB1-EE3B-982B-59CE4195C40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171C56-43B7-8F1C-A80D-825017B7B2D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D5E7A6-490C-8BD9-889E-7030BF355672}"/>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5" name="Footer Placeholder 4">
            <a:extLst>
              <a:ext uri="{FF2B5EF4-FFF2-40B4-BE49-F238E27FC236}">
                <a16:creationId xmlns:a16="http://schemas.microsoft.com/office/drawing/2014/main" id="{80F65ACC-12FA-1F05-241D-57E911159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72ED5-3846-7FAF-F59A-B0E09DBB6D45}"/>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3038402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24098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067184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9965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1804620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191345" y="-11355"/>
            <a:ext cx="8778747" cy="8480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27"/>
          <p:cNvSpPr txBox="1">
            <a:spLocks noGrp="1"/>
          </p:cNvSpPr>
          <p:nvPr>
            <p:ph type="body" idx="1"/>
          </p:nvPr>
        </p:nvSpPr>
        <p:spPr>
          <a:xfrm>
            <a:off x="191347" y="980728"/>
            <a:ext cx="11809311" cy="5328592"/>
          </a:xfrm>
          <a:prstGeom prst="rect">
            <a:avLst/>
          </a:prstGeom>
          <a:noFill/>
          <a:ln>
            <a:noFill/>
          </a:ln>
        </p:spPr>
        <p:txBody>
          <a:bodyPr spcFirstLastPara="1" wrap="square" lIns="91425" tIns="45700" rIns="91425" bIns="45700" anchor="t" anchorCtr="0">
            <a:noAutofit/>
          </a:bodyPr>
          <a:lstStyle>
            <a:lvl1pPr marL="457189" marR="0" lvl="0" indent="-228594" algn="l" rtl="0">
              <a:lnSpc>
                <a:spcPct val="100000"/>
              </a:lnSpc>
              <a:spcBef>
                <a:spcPts val="1000"/>
              </a:spcBef>
              <a:spcAft>
                <a:spcPts val="0"/>
              </a:spcAft>
              <a:buClr>
                <a:srgbClr val="C00000"/>
              </a:buClr>
              <a:buSzPts val="4000"/>
              <a:buFont typeface="Arial"/>
              <a:buNone/>
              <a:defRPr sz="4000" b="0" i="0" u="none" strike="noStrike" cap="none">
                <a:solidFill>
                  <a:srgbClr val="C00000"/>
                </a:solidFill>
                <a:latin typeface="Quattrocento Sans"/>
                <a:ea typeface="Quattrocento Sans"/>
                <a:cs typeface="Quattrocento Sans"/>
                <a:sym typeface="Quattrocento Sans"/>
              </a:defRPr>
            </a:lvl1pPr>
            <a:lvl2pPr marL="914377" marR="0" lvl="1" indent="-228594" algn="l" rtl="0">
              <a:lnSpc>
                <a:spcPct val="100000"/>
              </a:lnSpc>
              <a:spcBef>
                <a:spcPts val="500"/>
              </a:spcBef>
              <a:spcAft>
                <a:spcPts val="0"/>
              </a:spcAft>
              <a:buClr>
                <a:srgbClr val="000000"/>
              </a:buClr>
              <a:buSzPts val="3200"/>
              <a:buFont typeface="Arial"/>
              <a:buNone/>
              <a:defRPr sz="3200" b="0" i="0" u="none" strike="noStrike" cap="none">
                <a:solidFill>
                  <a:srgbClr val="000000"/>
                </a:solidFill>
                <a:latin typeface="Quattrocento Sans"/>
                <a:ea typeface="Quattrocento Sans"/>
                <a:cs typeface="Quattrocento Sans"/>
                <a:sym typeface="Quattrocento Sans"/>
              </a:defRPr>
            </a:lvl2pPr>
            <a:lvl3pPr marL="1371566" marR="0" lvl="2" indent="-228594" algn="l" rtl="0">
              <a:lnSpc>
                <a:spcPct val="100000"/>
              </a:lnSpc>
              <a:spcBef>
                <a:spcPts val="500"/>
              </a:spcBef>
              <a:spcAft>
                <a:spcPts val="0"/>
              </a:spcAft>
              <a:buClr>
                <a:srgbClr val="000000"/>
              </a:buClr>
              <a:buSzPts val="2800"/>
              <a:buFont typeface="Arial"/>
              <a:buNone/>
              <a:defRPr sz="2800" b="0" i="0" u="none" strike="noStrike" cap="none">
                <a:solidFill>
                  <a:srgbClr val="000000"/>
                </a:solidFill>
                <a:latin typeface="Quattrocento Sans"/>
                <a:ea typeface="Quattrocento Sans"/>
                <a:cs typeface="Quattrocento Sans"/>
                <a:sym typeface="Quattrocento Sans"/>
              </a:defRPr>
            </a:lvl3pPr>
            <a:lvl4pPr marL="1828754" marR="0" lvl="3" indent="-228594" algn="l" rtl="0">
              <a:lnSpc>
                <a:spcPct val="90000"/>
              </a:lnSpc>
              <a:spcBef>
                <a:spcPts val="500"/>
              </a:spcBef>
              <a:spcAft>
                <a:spcPts val="0"/>
              </a:spcAft>
              <a:buClr>
                <a:srgbClr val="000000"/>
              </a:buClr>
              <a:buSzPts val="1800"/>
              <a:buFont typeface="Arial"/>
              <a:buNone/>
              <a:defRPr sz="1800" b="0" i="0" u="none" strike="noStrike" cap="none">
                <a:solidFill>
                  <a:srgbClr val="000000"/>
                </a:solidFill>
                <a:latin typeface="Quattrocento Sans"/>
                <a:ea typeface="Quattrocento Sans"/>
                <a:cs typeface="Quattrocento Sans"/>
                <a:sym typeface="Quattrocento Sans"/>
              </a:defRPr>
            </a:lvl4pPr>
            <a:lvl5pPr marL="2285943" marR="0" lvl="4" indent="-228594" algn="l" rtl="0">
              <a:lnSpc>
                <a:spcPct val="90000"/>
              </a:lnSpc>
              <a:spcBef>
                <a:spcPts val="500"/>
              </a:spcBef>
              <a:spcAft>
                <a:spcPts val="0"/>
              </a:spcAft>
              <a:buClr>
                <a:srgbClr val="000000"/>
              </a:buClr>
              <a:buSzPts val="1800"/>
              <a:buFont typeface="Arial"/>
              <a:buNone/>
              <a:defRPr sz="1800" b="0" i="0" u="none" strike="noStrike" cap="none">
                <a:solidFill>
                  <a:srgbClr val="000000"/>
                </a:solidFill>
                <a:latin typeface="Quattrocento Sans"/>
                <a:ea typeface="Quattrocento Sans"/>
                <a:cs typeface="Quattrocento Sans"/>
                <a:sym typeface="Quattrocento Sans"/>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036310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1345" y="-11355"/>
            <a:ext cx="8778747" cy="848067"/>
          </a:xfrm>
          <a:prstGeom prst="rect">
            <a:avLst/>
          </a:prstGeom>
        </p:spPr>
        <p:txBody>
          <a:bodyPr/>
          <a:lstStyle/>
          <a:p>
            <a:r>
              <a:rPr lang="en-US" dirty="0"/>
              <a:t>Click to edit master title style</a:t>
            </a:r>
          </a:p>
        </p:txBody>
      </p:sp>
      <p:sp>
        <p:nvSpPr>
          <p:cNvPr id="4" name="Text Placeholder 4"/>
          <p:cNvSpPr>
            <a:spLocks noGrp="1"/>
          </p:cNvSpPr>
          <p:nvPr>
            <p:ph type="body" sz="quarter" idx="10" hasCustomPrompt="1"/>
          </p:nvPr>
        </p:nvSpPr>
        <p:spPr>
          <a:xfrm>
            <a:off x="191346" y="980728"/>
            <a:ext cx="11809311" cy="5328592"/>
          </a:xfrm>
          <a:prstGeom prst="rect">
            <a:avLst/>
          </a:prstGeom>
        </p:spPr>
        <p:txBody>
          <a:bodyPr/>
          <a:lstStyle>
            <a:lvl1pPr marL="0" indent="0">
              <a:lnSpc>
                <a:spcPct val="100000"/>
              </a:lnSpc>
              <a:buNone/>
              <a:defRPr sz="4000">
                <a:solidFill>
                  <a:srgbClr val="C00000"/>
                </a:solidFill>
                <a:latin typeface="Segoe UI Light" panose="020B0502040204020203" pitchFamily="34" charset="0"/>
                <a:cs typeface="Segoe UI Light" panose="020B0502040204020203" pitchFamily="34" charset="0"/>
              </a:defRPr>
            </a:lvl1pPr>
            <a:lvl2pPr marL="0" indent="0">
              <a:lnSpc>
                <a:spcPct val="100000"/>
              </a:lnSpc>
              <a:buNone/>
              <a:defRPr sz="3200">
                <a:gradFill>
                  <a:gsLst>
                    <a:gs pos="1250">
                      <a:srgbClr val="000000"/>
                    </a:gs>
                    <a:gs pos="100000">
                      <a:srgbClr val="000000"/>
                    </a:gs>
                  </a:gsLst>
                  <a:lin ang="5400000" scaled="0"/>
                </a:gradFill>
                <a:latin typeface="Segoe UI Light" panose="020B0502040204020203" pitchFamily="34" charset="0"/>
                <a:cs typeface="Segoe UI Light" panose="020B0502040204020203" pitchFamily="34" charset="0"/>
              </a:defRPr>
            </a:lvl2pPr>
            <a:lvl3pPr marL="0" indent="0">
              <a:lnSpc>
                <a:spcPct val="100000"/>
              </a:lnSpc>
              <a:buNone/>
              <a:defRPr sz="2800">
                <a:gradFill>
                  <a:gsLst>
                    <a:gs pos="1250">
                      <a:srgbClr val="000000"/>
                    </a:gs>
                    <a:gs pos="100000">
                      <a:srgbClr val="000000"/>
                    </a:gs>
                  </a:gsLst>
                  <a:lin ang="5400000" scaled="0"/>
                </a:gradFill>
                <a:latin typeface="Segoe UI Light" panose="020B0502040204020203" pitchFamily="34" charset="0"/>
                <a:cs typeface="Segoe UI Light" panose="020B0502040204020203" pitchFamily="34" charset="0"/>
              </a:defRPr>
            </a:lvl3pPr>
            <a:lvl4pPr marL="0" indent="0">
              <a:buNone/>
              <a:defRPr>
                <a:gradFill>
                  <a:gsLst>
                    <a:gs pos="1250">
                      <a:srgbClr val="000000"/>
                    </a:gs>
                    <a:gs pos="100000">
                      <a:srgbClr val="000000"/>
                    </a:gs>
                  </a:gsLst>
                  <a:lin ang="5400000" scaled="0"/>
                </a:gradFill>
                <a:latin typeface="Segoe UI" pitchFamily="34" charset="0"/>
                <a:cs typeface="Segoe UI" pitchFamily="34" charset="0"/>
              </a:defRPr>
            </a:lvl4pPr>
            <a:lvl5pPr marL="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Main topic 1: size 40pt</a:t>
            </a:r>
          </a:p>
          <a:p>
            <a:pPr lvl="1"/>
            <a:r>
              <a:rPr lang="en-US" dirty="0"/>
              <a:t>Size 32pt for the subtopics </a:t>
            </a:r>
          </a:p>
          <a:p>
            <a:pPr lvl="2"/>
            <a:r>
              <a:rPr lang="en-US" dirty="0"/>
              <a:t>Size 28 for the subtext</a:t>
            </a:r>
          </a:p>
        </p:txBody>
      </p:sp>
    </p:spTree>
    <p:extLst>
      <p:ext uri="{BB962C8B-B14F-4D97-AF65-F5344CB8AC3E}">
        <p14:creationId xmlns:p14="http://schemas.microsoft.com/office/powerpoint/2010/main" val="37437509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BCD8F5-B952-4024-B2F0-53E21A9D4803}"/>
              </a:ext>
            </a:extLst>
          </p:cNvPr>
          <p:cNvSpPr>
            <a:spLocks noGrp="1"/>
          </p:cNvSpPr>
          <p:nvPr>
            <p:ph type="title" hasCustomPrompt="1"/>
          </p:nvPr>
        </p:nvSpPr>
        <p:spPr>
          <a:xfrm>
            <a:off x="0" y="68628"/>
            <a:ext cx="12192000" cy="864095"/>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4" name="Text Placeholder 9">
            <a:extLst>
              <a:ext uri="{FF2B5EF4-FFF2-40B4-BE49-F238E27FC236}">
                <a16:creationId xmlns:a16="http://schemas.microsoft.com/office/drawing/2014/main" id="{CE2BB9C2-E1D2-4E0C-BFE1-64849A73E127}"/>
              </a:ext>
            </a:extLst>
          </p:cNvPr>
          <p:cNvSpPr>
            <a:spLocks noGrp="1"/>
          </p:cNvSpPr>
          <p:nvPr>
            <p:ph type="body" sz="quarter" idx="12" hasCustomPrompt="1"/>
          </p:nvPr>
        </p:nvSpPr>
        <p:spPr>
          <a:xfrm>
            <a:off x="-1" y="932755"/>
            <a:ext cx="12191999" cy="288000"/>
          </a:xfrm>
          <a:prstGeom prst="rect">
            <a:avLst/>
          </a:prstGeom>
        </p:spPr>
        <p:txBody>
          <a:bodyPr lIns="108000" anchor="ctr"/>
          <a:lstStyle>
            <a:lvl1pPr marL="0" indent="0" algn="ctr">
              <a:buNone/>
              <a:defRPr sz="1600" b="0" baseline="0">
                <a:solidFill>
                  <a:schemeClr val="tx1">
                    <a:lumMod val="75000"/>
                    <a:lumOff val="25000"/>
                  </a:schemeClr>
                </a:solidFill>
                <a:effectLst/>
                <a:latin typeface="+mn-lt"/>
                <a:cs typeface="Arial" pitchFamily="34" charset="0"/>
              </a:defRPr>
            </a:lvl1pPr>
          </a:lstStyle>
          <a:p>
            <a:pPr lvl="0"/>
            <a:r>
              <a:rPr lang="en-US" altLang="ko-KR" dirty="0"/>
              <a:t>This text con be replaced with your own text</a:t>
            </a:r>
            <a:endParaRPr lang="ko-KR" altLang="en-US" dirty="0"/>
          </a:p>
        </p:txBody>
      </p:sp>
    </p:spTree>
    <p:extLst>
      <p:ext uri="{BB962C8B-B14F-4D97-AF65-F5344CB8AC3E}">
        <p14:creationId xmlns:p14="http://schemas.microsoft.com/office/powerpoint/2010/main" val="291340246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544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5E64-3F45-6CE7-C4AA-960E4C48F4E2}"/>
              </a:ext>
            </a:extLst>
          </p:cNvPr>
          <p:cNvSpPr>
            <a:spLocks noGrp="1"/>
          </p:cNvSpPr>
          <p:nvPr>
            <p:ph type="title"/>
          </p:nvPr>
        </p:nvSpPr>
        <p:spPr>
          <a:xfrm>
            <a:off x="831851" y="1709738"/>
            <a:ext cx="10515600" cy="2852737"/>
          </a:xfrm>
        </p:spPr>
        <p:txBody>
          <a:bodyPr anchor="b"/>
          <a:lstStyle>
            <a:lvl1pPr>
              <a:defRPr sz="5993"/>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7FA8037-3787-090C-A695-97A5896C4BAB}"/>
              </a:ext>
            </a:extLst>
          </p:cNvPr>
          <p:cNvSpPr>
            <a:spLocks noGrp="1"/>
          </p:cNvSpPr>
          <p:nvPr>
            <p:ph type="body" idx="1"/>
          </p:nvPr>
        </p:nvSpPr>
        <p:spPr>
          <a:xfrm>
            <a:off x="831851" y="4589464"/>
            <a:ext cx="10515600" cy="1500187"/>
          </a:xfrm>
        </p:spPr>
        <p:txBody>
          <a:bodyPr/>
          <a:lstStyle>
            <a:lvl1pPr marL="0" indent="0">
              <a:buNone/>
              <a:defRPr sz="2397">
                <a:solidFill>
                  <a:schemeClr val="tx1">
                    <a:tint val="82000"/>
                  </a:schemeClr>
                </a:solidFill>
              </a:defRPr>
            </a:lvl1pPr>
            <a:lvl2pPr marL="456640" indent="0">
              <a:buNone/>
              <a:defRPr sz="1998">
                <a:solidFill>
                  <a:schemeClr val="tx1">
                    <a:tint val="82000"/>
                  </a:schemeClr>
                </a:solidFill>
              </a:defRPr>
            </a:lvl2pPr>
            <a:lvl3pPr marL="913280" indent="0">
              <a:buNone/>
              <a:defRPr sz="1798">
                <a:solidFill>
                  <a:schemeClr val="tx1">
                    <a:tint val="82000"/>
                  </a:schemeClr>
                </a:solidFill>
              </a:defRPr>
            </a:lvl3pPr>
            <a:lvl4pPr marL="1369920" indent="0">
              <a:buNone/>
              <a:defRPr sz="1598">
                <a:solidFill>
                  <a:schemeClr val="tx1">
                    <a:tint val="82000"/>
                  </a:schemeClr>
                </a:solidFill>
              </a:defRPr>
            </a:lvl4pPr>
            <a:lvl5pPr marL="1826560" indent="0">
              <a:buNone/>
              <a:defRPr sz="1598">
                <a:solidFill>
                  <a:schemeClr val="tx1">
                    <a:tint val="82000"/>
                  </a:schemeClr>
                </a:solidFill>
              </a:defRPr>
            </a:lvl5pPr>
            <a:lvl6pPr marL="2283200" indent="0">
              <a:buNone/>
              <a:defRPr sz="1598">
                <a:solidFill>
                  <a:schemeClr val="tx1">
                    <a:tint val="82000"/>
                  </a:schemeClr>
                </a:solidFill>
              </a:defRPr>
            </a:lvl6pPr>
            <a:lvl7pPr marL="2739840" indent="0">
              <a:buNone/>
              <a:defRPr sz="1598">
                <a:solidFill>
                  <a:schemeClr val="tx1">
                    <a:tint val="82000"/>
                  </a:schemeClr>
                </a:solidFill>
              </a:defRPr>
            </a:lvl7pPr>
            <a:lvl8pPr marL="3196480" indent="0">
              <a:buNone/>
              <a:defRPr sz="1598">
                <a:solidFill>
                  <a:schemeClr val="tx1">
                    <a:tint val="82000"/>
                  </a:schemeClr>
                </a:solidFill>
              </a:defRPr>
            </a:lvl8pPr>
            <a:lvl9pPr marL="3653119" indent="0">
              <a:buNone/>
              <a:defRPr sz="1598">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B30F10-59C2-0BB8-64C6-E3017F2F2606}"/>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5" name="Footer Placeholder 4">
            <a:extLst>
              <a:ext uri="{FF2B5EF4-FFF2-40B4-BE49-F238E27FC236}">
                <a16:creationId xmlns:a16="http://schemas.microsoft.com/office/drawing/2014/main" id="{855FD3C3-EE47-95D1-5FF1-D05617858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A3BDF-E010-932C-9EC4-64B7A291F5AB}"/>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1779883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B68D-1D05-02CA-E924-0B6AAA6DF8B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89CFC34-FC25-E2D9-DFA3-BB2D62BBD80D}"/>
              </a:ext>
            </a:extLst>
          </p:cNvPr>
          <p:cNvSpPr>
            <a:spLocks noGrp="1"/>
          </p:cNvSpPr>
          <p:nvPr>
            <p:ph sz="half" idx="1"/>
          </p:nvPr>
        </p:nvSpPr>
        <p:spPr>
          <a:xfrm>
            <a:off x="838200" y="1825625"/>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8EC9C00-8441-D249-0645-FD2AE4DE1EAA}"/>
              </a:ext>
            </a:extLst>
          </p:cNvPr>
          <p:cNvSpPr>
            <a:spLocks noGrp="1"/>
          </p:cNvSpPr>
          <p:nvPr>
            <p:ph sz="half" idx="2"/>
          </p:nvPr>
        </p:nvSpPr>
        <p:spPr>
          <a:xfrm>
            <a:off x="6172200" y="1825625"/>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A906ECF-C731-2913-AC9A-34DBBA96590B}"/>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6" name="Footer Placeholder 5">
            <a:extLst>
              <a:ext uri="{FF2B5EF4-FFF2-40B4-BE49-F238E27FC236}">
                <a16:creationId xmlns:a16="http://schemas.microsoft.com/office/drawing/2014/main" id="{4EB1CF95-9768-DE25-9FAE-BA60FC9C9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0F6EA-43DC-B680-44B9-D6AA84482EF4}"/>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1502632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4B55-EB98-D3FA-94B8-6F10780B25A4}"/>
              </a:ext>
            </a:extLst>
          </p:cNvPr>
          <p:cNvSpPr>
            <a:spLocks noGrp="1"/>
          </p:cNvSpPr>
          <p:nvPr>
            <p:ph type="title"/>
          </p:nvPr>
        </p:nvSpPr>
        <p:spPr>
          <a:xfrm>
            <a:off x="839788" y="365125"/>
            <a:ext cx="10515600" cy="1325564"/>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3E91A9-F5BC-361C-BCAB-30858B481F66}"/>
              </a:ext>
            </a:extLst>
          </p:cNvPr>
          <p:cNvSpPr>
            <a:spLocks noGrp="1"/>
          </p:cNvSpPr>
          <p:nvPr>
            <p:ph type="body" idx="1"/>
          </p:nvPr>
        </p:nvSpPr>
        <p:spPr>
          <a:xfrm>
            <a:off x="839789" y="1681164"/>
            <a:ext cx="5157787" cy="823912"/>
          </a:xfrm>
        </p:spPr>
        <p:txBody>
          <a:bodyPr anchor="b"/>
          <a:lstStyle>
            <a:lvl1pPr marL="0" indent="0">
              <a:buNone/>
              <a:defRPr sz="2397" b="1"/>
            </a:lvl1pPr>
            <a:lvl2pPr marL="456640" indent="0">
              <a:buNone/>
              <a:defRPr sz="1998" b="1"/>
            </a:lvl2pPr>
            <a:lvl3pPr marL="913280" indent="0">
              <a:buNone/>
              <a:defRPr sz="1798" b="1"/>
            </a:lvl3pPr>
            <a:lvl4pPr marL="1369920" indent="0">
              <a:buNone/>
              <a:defRPr sz="1598" b="1"/>
            </a:lvl4pPr>
            <a:lvl5pPr marL="1826560" indent="0">
              <a:buNone/>
              <a:defRPr sz="1598" b="1"/>
            </a:lvl5pPr>
            <a:lvl6pPr marL="2283200" indent="0">
              <a:buNone/>
              <a:defRPr sz="1598" b="1"/>
            </a:lvl6pPr>
            <a:lvl7pPr marL="2739840" indent="0">
              <a:buNone/>
              <a:defRPr sz="1598" b="1"/>
            </a:lvl7pPr>
            <a:lvl8pPr marL="3196480" indent="0">
              <a:buNone/>
              <a:defRPr sz="1598" b="1"/>
            </a:lvl8pPr>
            <a:lvl9pPr marL="3653119" indent="0">
              <a:buNone/>
              <a:defRPr sz="1598" b="1"/>
            </a:lvl9pPr>
          </a:lstStyle>
          <a:p>
            <a:pPr lvl="0"/>
            <a:r>
              <a:rPr lang="en-GB"/>
              <a:t>Click to edit Master text styles</a:t>
            </a:r>
          </a:p>
        </p:txBody>
      </p:sp>
      <p:sp>
        <p:nvSpPr>
          <p:cNvPr id="4" name="Content Placeholder 3">
            <a:extLst>
              <a:ext uri="{FF2B5EF4-FFF2-40B4-BE49-F238E27FC236}">
                <a16:creationId xmlns:a16="http://schemas.microsoft.com/office/drawing/2014/main" id="{9F8E5375-F37E-B8F8-BEE2-7B7751B43D47}"/>
              </a:ext>
            </a:extLst>
          </p:cNvPr>
          <p:cNvSpPr>
            <a:spLocks noGrp="1"/>
          </p:cNvSpPr>
          <p:nvPr>
            <p:ph sz="half" idx="2"/>
          </p:nvPr>
        </p:nvSpPr>
        <p:spPr>
          <a:xfrm>
            <a:off x="839789" y="2505076"/>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2C45DAC-4102-3F6D-EB3C-14C05D8BA8C7}"/>
              </a:ext>
            </a:extLst>
          </p:cNvPr>
          <p:cNvSpPr>
            <a:spLocks noGrp="1"/>
          </p:cNvSpPr>
          <p:nvPr>
            <p:ph type="body" sz="quarter" idx="3"/>
          </p:nvPr>
        </p:nvSpPr>
        <p:spPr>
          <a:xfrm>
            <a:off x="6172201" y="1681164"/>
            <a:ext cx="5183188" cy="823912"/>
          </a:xfrm>
        </p:spPr>
        <p:txBody>
          <a:bodyPr anchor="b"/>
          <a:lstStyle>
            <a:lvl1pPr marL="0" indent="0">
              <a:buNone/>
              <a:defRPr sz="2397" b="1"/>
            </a:lvl1pPr>
            <a:lvl2pPr marL="456640" indent="0">
              <a:buNone/>
              <a:defRPr sz="1998" b="1"/>
            </a:lvl2pPr>
            <a:lvl3pPr marL="913280" indent="0">
              <a:buNone/>
              <a:defRPr sz="1798" b="1"/>
            </a:lvl3pPr>
            <a:lvl4pPr marL="1369920" indent="0">
              <a:buNone/>
              <a:defRPr sz="1598" b="1"/>
            </a:lvl4pPr>
            <a:lvl5pPr marL="1826560" indent="0">
              <a:buNone/>
              <a:defRPr sz="1598" b="1"/>
            </a:lvl5pPr>
            <a:lvl6pPr marL="2283200" indent="0">
              <a:buNone/>
              <a:defRPr sz="1598" b="1"/>
            </a:lvl6pPr>
            <a:lvl7pPr marL="2739840" indent="0">
              <a:buNone/>
              <a:defRPr sz="1598" b="1"/>
            </a:lvl7pPr>
            <a:lvl8pPr marL="3196480" indent="0">
              <a:buNone/>
              <a:defRPr sz="1598" b="1"/>
            </a:lvl8pPr>
            <a:lvl9pPr marL="3653119" indent="0">
              <a:buNone/>
              <a:defRPr sz="1598" b="1"/>
            </a:lvl9pPr>
          </a:lstStyle>
          <a:p>
            <a:pPr lvl="0"/>
            <a:r>
              <a:rPr lang="en-GB"/>
              <a:t>Click to edit Master text styles</a:t>
            </a:r>
          </a:p>
        </p:txBody>
      </p:sp>
      <p:sp>
        <p:nvSpPr>
          <p:cNvPr id="6" name="Content Placeholder 5">
            <a:extLst>
              <a:ext uri="{FF2B5EF4-FFF2-40B4-BE49-F238E27FC236}">
                <a16:creationId xmlns:a16="http://schemas.microsoft.com/office/drawing/2014/main" id="{0B640FD8-3B76-22C9-53FE-5303E3024BB9}"/>
              </a:ext>
            </a:extLst>
          </p:cNvPr>
          <p:cNvSpPr>
            <a:spLocks noGrp="1"/>
          </p:cNvSpPr>
          <p:nvPr>
            <p:ph sz="quarter" idx="4"/>
          </p:nvPr>
        </p:nvSpPr>
        <p:spPr>
          <a:xfrm>
            <a:off x="6172201" y="2505076"/>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514A579-274F-A57E-5C5B-990978BDE983}"/>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8" name="Footer Placeholder 7">
            <a:extLst>
              <a:ext uri="{FF2B5EF4-FFF2-40B4-BE49-F238E27FC236}">
                <a16:creationId xmlns:a16="http://schemas.microsoft.com/office/drawing/2014/main" id="{3FEB570D-D7F4-2D05-975D-8B15D2D5D4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75B6CF-4D09-9A20-2634-6CEB41D2F1A8}"/>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3433775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7537-68DA-C300-28A6-8B4327E5DC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5AB1FB-7A9A-3BCA-ACAB-C0A8E08DF24C}"/>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4" name="Footer Placeholder 3">
            <a:extLst>
              <a:ext uri="{FF2B5EF4-FFF2-40B4-BE49-F238E27FC236}">
                <a16:creationId xmlns:a16="http://schemas.microsoft.com/office/drawing/2014/main" id="{6F4817D3-C27A-01B3-DF58-ADAD1AEE02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A75FEF-8701-24E1-7AB4-D32A1E894402}"/>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709990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F687F4-5D5C-8637-B275-4B02476164B5}"/>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3" name="Footer Placeholder 2">
            <a:extLst>
              <a:ext uri="{FF2B5EF4-FFF2-40B4-BE49-F238E27FC236}">
                <a16:creationId xmlns:a16="http://schemas.microsoft.com/office/drawing/2014/main" id="{E1CEBC48-C511-3F82-70E8-CEC46C6330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BA67BA-697D-2B1E-82D6-D1FDC102D63C}"/>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2415917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E009B-F592-BA83-FBDD-B4502CD45D00}"/>
              </a:ext>
            </a:extLst>
          </p:cNvPr>
          <p:cNvSpPr>
            <a:spLocks noGrp="1"/>
          </p:cNvSpPr>
          <p:nvPr>
            <p:ph type="title"/>
          </p:nvPr>
        </p:nvSpPr>
        <p:spPr>
          <a:xfrm>
            <a:off x="839788" y="457200"/>
            <a:ext cx="3932237" cy="1600200"/>
          </a:xfrm>
        </p:spPr>
        <p:txBody>
          <a:bodyPr anchor="b"/>
          <a:lstStyle>
            <a:lvl1pPr>
              <a:defRPr sz="3196"/>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2E0FEDA-C359-C4ED-E4A4-6C7FCAB90C22}"/>
              </a:ext>
            </a:extLst>
          </p:cNvPr>
          <p:cNvSpPr>
            <a:spLocks noGrp="1"/>
          </p:cNvSpPr>
          <p:nvPr>
            <p:ph idx="1"/>
          </p:nvPr>
        </p:nvSpPr>
        <p:spPr>
          <a:xfrm>
            <a:off x="5183188" y="987427"/>
            <a:ext cx="6172200" cy="4873625"/>
          </a:xfrm>
        </p:spPr>
        <p:txBody>
          <a:bodyPr/>
          <a:lstStyle>
            <a:lvl1pPr>
              <a:defRPr sz="3196"/>
            </a:lvl1pPr>
            <a:lvl2pPr>
              <a:defRPr sz="2797"/>
            </a:lvl2pPr>
            <a:lvl3pPr>
              <a:defRPr sz="2397"/>
            </a:lvl3pPr>
            <a:lvl4pPr>
              <a:defRPr sz="1998"/>
            </a:lvl4pPr>
            <a:lvl5pPr>
              <a:defRPr sz="1998"/>
            </a:lvl5pPr>
            <a:lvl6pPr>
              <a:defRPr sz="1998"/>
            </a:lvl6pPr>
            <a:lvl7pPr>
              <a:defRPr sz="1998"/>
            </a:lvl7pPr>
            <a:lvl8pPr>
              <a:defRPr sz="1998"/>
            </a:lvl8pPr>
            <a:lvl9pPr>
              <a:defRPr sz="199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DBE3D5-6979-64C9-E520-07F6A81D1505}"/>
              </a:ext>
            </a:extLst>
          </p:cNvPr>
          <p:cNvSpPr>
            <a:spLocks noGrp="1"/>
          </p:cNvSpPr>
          <p:nvPr>
            <p:ph type="body" sz="half" idx="2"/>
          </p:nvPr>
        </p:nvSpPr>
        <p:spPr>
          <a:xfrm>
            <a:off x="839788" y="2057400"/>
            <a:ext cx="3932237" cy="3811588"/>
          </a:xfrm>
        </p:spPr>
        <p:txBody>
          <a:bodyPr/>
          <a:lstStyle>
            <a:lvl1pPr marL="0" indent="0">
              <a:buNone/>
              <a:defRPr sz="1598"/>
            </a:lvl1pPr>
            <a:lvl2pPr marL="456640" indent="0">
              <a:buNone/>
              <a:defRPr sz="1398"/>
            </a:lvl2pPr>
            <a:lvl3pPr marL="913280" indent="0">
              <a:buNone/>
              <a:defRPr sz="1199"/>
            </a:lvl3pPr>
            <a:lvl4pPr marL="1369920" indent="0">
              <a:buNone/>
              <a:defRPr sz="999"/>
            </a:lvl4pPr>
            <a:lvl5pPr marL="1826560" indent="0">
              <a:buNone/>
              <a:defRPr sz="999"/>
            </a:lvl5pPr>
            <a:lvl6pPr marL="2283200" indent="0">
              <a:buNone/>
              <a:defRPr sz="999"/>
            </a:lvl6pPr>
            <a:lvl7pPr marL="2739840" indent="0">
              <a:buNone/>
              <a:defRPr sz="999"/>
            </a:lvl7pPr>
            <a:lvl8pPr marL="3196480" indent="0">
              <a:buNone/>
              <a:defRPr sz="999"/>
            </a:lvl8pPr>
            <a:lvl9pPr marL="3653119" indent="0">
              <a:buNone/>
              <a:defRPr sz="999"/>
            </a:lvl9pPr>
          </a:lstStyle>
          <a:p>
            <a:pPr lvl="0"/>
            <a:r>
              <a:rPr lang="en-GB"/>
              <a:t>Click to edit Master text styles</a:t>
            </a:r>
          </a:p>
        </p:txBody>
      </p:sp>
      <p:sp>
        <p:nvSpPr>
          <p:cNvPr id="5" name="Date Placeholder 4">
            <a:extLst>
              <a:ext uri="{FF2B5EF4-FFF2-40B4-BE49-F238E27FC236}">
                <a16:creationId xmlns:a16="http://schemas.microsoft.com/office/drawing/2014/main" id="{66A656B9-D40A-D521-9969-E9BBBBEB9816}"/>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6" name="Footer Placeholder 5">
            <a:extLst>
              <a:ext uri="{FF2B5EF4-FFF2-40B4-BE49-F238E27FC236}">
                <a16:creationId xmlns:a16="http://schemas.microsoft.com/office/drawing/2014/main" id="{B8F9B1A6-59CF-A167-E011-7A42EDA919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9038BB-985E-AF1E-4C0D-1A902EDFF0FB}"/>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289266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BD3A-9B95-173F-203A-7874ABC16DBD}"/>
              </a:ext>
            </a:extLst>
          </p:cNvPr>
          <p:cNvSpPr>
            <a:spLocks noGrp="1"/>
          </p:cNvSpPr>
          <p:nvPr>
            <p:ph type="title"/>
          </p:nvPr>
        </p:nvSpPr>
        <p:spPr>
          <a:xfrm>
            <a:off x="839788" y="457200"/>
            <a:ext cx="3932237" cy="1600200"/>
          </a:xfrm>
        </p:spPr>
        <p:txBody>
          <a:bodyPr anchor="b"/>
          <a:lstStyle>
            <a:lvl1pPr>
              <a:defRPr sz="3196"/>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77EE1AF-2BF6-E732-A33A-5C2ECBD3B8DE}"/>
              </a:ext>
            </a:extLst>
          </p:cNvPr>
          <p:cNvSpPr>
            <a:spLocks noGrp="1"/>
          </p:cNvSpPr>
          <p:nvPr>
            <p:ph type="pic" idx="1"/>
          </p:nvPr>
        </p:nvSpPr>
        <p:spPr>
          <a:xfrm>
            <a:off x="5183188" y="987427"/>
            <a:ext cx="6172200" cy="4873625"/>
          </a:xfrm>
        </p:spPr>
        <p:txBody>
          <a:bodyPr/>
          <a:lstStyle>
            <a:lvl1pPr marL="0" indent="0">
              <a:buNone/>
              <a:defRPr sz="3196"/>
            </a:lvl1pPr>
            <a:lvl2pPr marL="456640" indent="0">
              <a:buNone/>
              <a:defRPr sz="2797"/>
            </a:lvl2pPr>
            <a:lvl3pPr marL="913280" indent="0">
              <a:buNone/>
              <a:defRPr sz="2397"/>
            </a:lvl3pPr>
            <a:lvl4pPr marL="1369920" indent="0">
              <a:buNone/>
              <a:defRPr sz="1998"/>
            </a:lvl4pPr>
            <a:lvl5pPr marL="1826560" indent="0">
              <a:buNone/>
              <a:defRPr sz="1998"/>
            </a:lvl5pPr>
            <a:lvl6pPr marL="2283200" indent="0">
              <a:buNone/>
              <a:defRPr sz="1998"/>
            </a:lvl6pPr>
            <a:lvl7pPr marL="2739840" indent="0">
              <a:buNone/>
              <a:defRPr sz="1998"/>
            </a:lvl7pPr>
            <a:lvl8pPr marL="3196480" indent="0">
              <a:buNone/>
              <a:defRPr sz="1998"/>
            </a:lvl8pPr>
            <a:lvl9pPr marL="3653119" indent="0">
              <a:buNone/>
              <a:defRPr sz="1998"/>
            </a:lvl9pPr>
          </a:lstStyle>
          <a:p>
            <a:endParaRPr lang="en-US"/>
          </a:p>
        </p:txBody>
      </p:sp>
      <p:sp>
        <p:nvSpPr>
          <p:cNvPr id="4" name="Text Placeholder 3">
            <a:extLst>
              <a:ext uri="{FF2B5EF4-FFF2-40B4-BE49-F238E27FC236}">
                <a16:creationId xmlns:a16="http://schemas.microsoft.com/office/drawing/2014/main" id="{EDAAA867-27E9-99BA-F26D-ACEE8E06A951}"/>
              </a:ext>
            </a:extLst>
          </p:cNvPr>
          <p:cNvSpPr>
            <a:spLocks noGrp="1"/>
          </p:cNvSpPr>
          <p:nvPr>
            <p:ph type="body" sz="half" idx="2"/>
          </p:nvPr>
        </p:nvSpPr>
        <p:spPr>
          <a:xfrm>
            <a:off x="839788" y="2057400"/>
            <a:ext cx="3932237" cy="3811588"/>
          </a:xfrm>
        </p:spPr>
        <p:txBody>
          <a:bodyPr/>
          <a:lstStyle>
            <a:lvl1pPr marL="0" indent="0">
              <a:buNone/>
              <a:defRPr sz="1598"/>
            </a:lvl1pPr>
            <a:lvl2pPr marL="456640" indent="0">
              <a:buNone/>
              <a:defRPr sz="1398"/>
            </a:lvl2pPr>
            <a:lvl3pPr marL="913280" indent="0">
              <a:buNone/>
              <a:defRPr sz="1199"/>
            </a:lvl3pPr>
            <a:lvl4pPr marL="1369920" indent="0">
              <a:buNone/>
              <a:defRPr sz="999"/>
            </a:lvl4pPr>
            <a:lvl5pPr marL="1826560" indent="0">
              <a:buNone/>
              <a:defRPr sz="999"/>
            </a:lvl5pPr>
            <a:lvl6pPr marL="2283200" indent="0">
              <a:buNone/>
              <a:defRPr sz="999"/>
            </a:lvl6pPr>
            <a:lvl7pPr marL="2739840" indent="0">
              <a:buNone/>
              <a:defRPr sz="999"/>
            </a:lvl7pPr>
            <a:lvl8pPr marL="3196480" indent="0">
              <a:buNone/>
              <a:defRPr sz="999"/>
            </a:lvl8pPr>
            <a:lvl9pPr marL="3653119" indent="0">
              <a:buNone/>
              <a:defRPr sz="999"/>
            </a:lvl9pPr>
          </a:lstStyle>
          <a:p>
            <a:pPr lvl="0"/>
            <a:r>
              <a:rPr lang="en-GB"/>
              <a:t>Click to edit Master text styles</a:t>
            </a:r>
          </a:p>
        </p:txBody>
      </p:sp>
      <p:sp>
        <p:nvSpPr>
          <p:cNvPr id="5" name="Date Placeholder 4">
            <a:extLst>
              <a:ext uri="{FF2B5EF4-FFF2-40B4-BE49-F238E27FC236}">
                <a16:creationId xmlns:a16="http://schemas.microsoft.com/office/drawing/2014/main" id="{395B8A4E-CB23-14E0-9B23-91D54D61EEFD}"/>
              </a:ext>
            </a:extLst>
          </p:cNvPr>
          <p:cNvSpPr>
            <a:spLocks noGrp="1"/>
          </p:cNvSpPr>
          <p:nvPr>
            <p:ph type="dt" sz="half" idx="10"/>
          </p:nvPr>
        </p:nvSpPr>
        <p:spPr/>
        <p:txBody>
          <a:bodyPr/>
          <a:lstStyle/>
          <a:p>
            <a:fld id="{95797587-28A7-774E-AAA1-18591EE5B09D}" type="datetimeFigureOut">
              <a:rPr lang="en-US" smtClean="0"/>
              <a:t>3/4/24</a:t>
            </a:fld>
            <a:endParaRPr lang="en-US"/>
          </a:p>
        </p:txBody>
      </p:sp>
      <p:sp>
        <p:nvSpPr>
          <p:cNvPr id="6" name="Footer Placeholder 5">
            <a:extLst>
              <a:ext uri="{FF2B5EF4-FFF2-40B4-BE49-F238E27FC236}">
                <a16:creationId xmlns:a16="http://schemas.microsoft.com/office/drawing/2014/main" id="{B89FC00A-4F9E-7883-CBD6-7FF91807CD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D24733-7215-1914-1E79-A1AAF0C3F7A5}"/>
              </a:ext>
            </a:extLst>
          </p:cNvPr>
          <p:cNvSpPr>
            <a:spLocks noGrp="1"/>
          </p:cNvSpPr>
          <p:nvPr>
            <p:ph type="sldNum" sz="quarter" idx="12"/>
          </p:nvPr>
        </p:nvSpPr>
        <p:spPr/>
        <p:txBody>
          <a:bodyPr/>
          <a:lstStyle/>
          <a:p>
            <a:fld id="{450DE96E-B2D0-8D41-9475-CD8E6E82BB21}" type="slidenum">
              <a:rPr lang="en-US" smtClean="0"/>
              <a:t>‹#›</a:t>
            </a:fld>
            <a:endParaRPr lang="en-US"/>
          </a:p>
        </p:txBody>
      </p:sp>
    </p:spTree>
    <p:extLst>
      <p:ext uri="{BB962C8B-B14F-4D97-AF65-F5344CB8AC3E}">
        <p14:creationId xmlns:p14="http://schemas.microsoft.com/office/powerpoint/2010/main" val="20528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B852B0-2A43-FF4F-A6F8-00E8CAB7C8D1}"/>
              </a:ext>
            </a:extLst>
          </p:cNvPr>
          <p:cNvSpPr>
            <a:spLocks noGrp="1"/>
          </p:cNvSpPr>
          <p:nvPr>
            <p:ph type="title"/>
          </p:nvPr>
        </p:nvSpPr>
        <p:spPr>
          <a:xfrm>
            <a:off x="838200" y="365125"/>
            <a:ext cx="10515600" cy="1325564"/>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BE18B9F-2095-A62F-D592-8A44C3D86FF2}"/>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4925BF-2B0A-55C7-0F49-9FFB34C31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99">
                <a:solidFill>
                  <a:schemeClr val="tx1">
                    <a:tint val="82000"/>
                  </a:schemeClr>
                </a:solidFill>
              </a:defRPr>
            </a:lvl1pPr>
          </a:lstStyle>
          <a:p>
            <a:fld id="{95797587-28A7-774E-AAA1-18591EE5B09D}" type="datetimeFigureOut">
              <a:rPr lang="en-US" smtClean="0"/>
              <a:t>3/4/24</a:t>
            </a:fld>
            <a:endParaRPr lang="en-US"/>
          </a:p>
        </p:txBody>
      </p:sp>
      <p:sp>
        <p:nvSpPr>
          <p:cNvPr id="5" name="Footer Placeholder 4">
            <a:extLst>
              <a:ext uri="{FF2B5EF4-FFF2-40B4-BE49-F238E27FC236}">
                <a16:creationId xmlns:a16="http://schemas.microsoft.com/office/drawing/2014/main" id="{B99D99F6-EDAA-4ECE-8398-AA149898A0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99">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43E9846-B2A4-BF98-6173-8D48B90DA3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99">
                <a:solidFill>
                  <a:schemeClr val="tx1">
                    <a:tint val="82000"/>
                  </a:schemeClr>
                </a:solidFill>
              </a:defRPr>
            </a:lvl1pPr>
          </a:lstStyle>
          <a:p>
            <a:fld id="{450DE96E-B2D0-8D41-9475-CD8E6E82BB21}" type="slidenum">
              <a:rPr lang="en-US" smtClean="0"/>
              <a:t>‹#›</a:t>
            </a:fld>
            <a:endParaRPr lang="en-US"/>
          </a:p>
        </p:txBody>
      </p:sp>
    </p:spTree>
    <p:extLst>
      <p:ext uri="{BB962C8B-B14F-4D97-AF65-F5344CB8AC3E}">
        <p14:creationId xmlns:p14="http://schemas.microsoft.com/office/powerpoint/2010/main" val="9413231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3280"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320" indent="-228320" algn="l" defTabSz="913280" rtl="0" eaLnBrk="1" latinLnBrk="0" hangingPunct="1">
        <a:lnSpc>
          <a:spcPct val="90000"/>
        </a:lnSpc>
        <a:spcBef>
          <a:spcPts val="999"/>
        </a:spcBef>
        <a:buFont typeface="Arial" panose="020B0604020202020204" pitchFamily="34" charset="0"/>
        <a:buChar char="•"/>
        <a:defRPr sz="2797" kern="1200">
          <a:solidFill>
            <a:schemeClr val="tx1"/>
          </a:solidFill>
          <a:latin typeface="+mn-lt"/>
          <a:ea typeface="+mn-ea"/>
          <a:cs typeface="+mn-cs"/>
        </a:defRPr>
      </a:lvl1pPr>
      <a:lvl2pPr marL="684960" indent="-228320" algn="l" defTabSz="913280" rtl="0" eaLnBrk="1" latinLnBrk="0" hangingPunct="1">
        <a:lnSpc>
          <a:spcPct val="90000"/>
        </a:lnSpc>
        <a:spcBef>
          <a:spcPts val="499"/>
        </a:spcBef>
        <a:buFont typeface="Arial" panose="020B0604020202020204" pitchFamily="34" charset="0"/>
        <a:buChar char="•"/>
        <a:defRPr sz="2397" kern="1200">
          <a:solidFill>
            <a:schemeClr val="tx1"/>
          </a:solidFill>
          <a:latin typeface="+mn-lt"/>
          <a:ea typeface="+mn-ea"/>
          <a:cs typeface="+mn-cs"/>
        </a:defRPr>
      </a:lvl2pPr>
      <a:lvl3pPr marL="1141600" indent="-228320" algn="l" defTabSz="913280" rtl="0" eaLnBrk="1" latinLnBrk="0" hangingPunct="1">
        <a:lnSpc>
          <a:spcPct val="90000"/>
        </a:lnSpc>
        <a:spcBef>
          <a:spcPts val="499"/>
        </a:spcBef>
        <a:buFont typeface="Arial" panose="020B0604020202020204" pitchFamily="34" charset="0"/>
        <a:buChar char="•"/>
        <a:defRPr sz="1998" kern="1200">
          <a:solidFill>
            <a:schemeClr val="tx1"/>
          </a:solidFill>
          <a:latin typeface="+mn-lt"/>
          <a:ea typeface="+mn-ea"/>
          <a:cs typeface="+mn-cs"/>
        </a:defRPr>
      </a:lvl3pPr>
      <a:lvl4pPr marL="1598240" indent="-228320" algn="l" defTabSz="913280"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4pPr>
      <a:lvl5pPr marL="2054880" indent="-228320" algn="l" defTabSz="913280"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5pPr>
      <a:lvl6pPr marL="2511520" indent="-228320" algn="l" defTabSz="913280"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6pPr>
      <a:lvl7pPr marL="2968160" indent="-228320" algn="l" defTabSz="913280"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7pPr>
      <a:lvl8pPr marL="3424799" indent="-228320" algn="l" defTabSz="913280"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8pPr>
      <a:lvl9pPr marL="3881439" indent="-228320" algn="l" defTabSz="913280"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280" rtl="0" eaLnBrk="1" latinLnBrk="0" hangingPunct="1">
        <a:defRPr sz="1798" kern="1200">
          <a:solidFill>
            <a:schemeClr val="tx1"/>
          </a:solidFill>
          <a:latin typeface="+mn-lt"/>
          <a:ea typeface="+mn-ea"/>
          <a:cs typeface="+mn-cs"/>
        </a:defRPr>
      </a:lvl1pPr>
      <a:lvl2pPr marL="456640" algn="l" defTabSz="913280" rtl="0" eaLnBrk="1" latinLnBrk="0" hangingPunct="1">
        <a:defRPr sz="1798" kern="1200">
          <a:solidFill>
            <a:schemeClr val="tx1"/>
          </a:solidFill>
          <a:latin typeface="+mn-lt"/>
          <a:ea typeface="+mn-ea"/>
          <a:cs typeface="+mn-cs"/>
        </a:defRPr>
      </a:lvl2pPr>
      <a:lvl3pPr marL="913280" algn="l" defTabSz="913280" rtl="0" eaLnBrk="1" latinLnBrk="0" hangingPunct="1">
        <a:defRPr sz="1798" kern="1200">
          <a:solidFill>
            <a:schemeClr val="tx1"/>
          </a:solidFill>
          <a:latin typeface="+mn-lt"/>
          <a:ea typeface="+mn-ea"/>
          <a:cs typeface="+mn-cs"/>
        </a:defRPr>
      </a:lvl3pPr>
      <a:lvl4pPr marL="1369920" algn="l" defTabSz="913280" rtl="0" eaLnBrk="1" latinLnBrk="0" hangingPunct="1">
        <a:defRPr sz="1798" kern="1200">
          <a:solidFill>
            <a:schemeClr val="tx1"/>
          </a:solidFill>
          <a:latin typeface="+mn-lt"/>
          <a:ea typeface="+mn-ea"/>
          <a:cs typeface="+mn-cs"/>
        </a:defRPr>
      </a:lvl4pPr>
      <a:lvl5pPr marL="1826560" algn="l" defTabSz="913280" rtl="0" eaLnBrk="1" latinLnBrk="0" hangingPunct="1">
        <a:defRPr sz="1798" kern="1200">
          <a:solidFill>
            <a:schemeClr val="tx1"/>
          </a:solidFill>
          <a:latin typeface="+mn-lt"/>
          <a:ea typeface="+mn-ea"/>
          <a:cs typeface="+mn-cs"/>
        </a:defRPr>
      </a:lvl5pPr>
      <a:lvl6pPr marL="2283200" algn="l" defTabSz="913280" rtl="0" eaLnBrk="1" latinLnBrk="0" hangingPunct="1">
        <a:defRPr sz="1798" kern="1200">
          <a:solidFill>
            <a:schemeClr val="tx1"/>
          </a:solidFill>
          <a:latin typeface="+mn-lt"/>
          <a:ea typeface="+mn-ea"/>
          <a:cs typeface="+mn-cs"/>
        </a:defRPr>
      </a:lvl6pPr>
      <a:lvl7pPr marL="2739840" algn="l" defTabSz="913280" rtl="0" eaLnBrk="1" latinLnBrk="0" hangingPunct="1">
        <a:defRPr sz="1798" kern="1200">
          <a:solidFill>
            <a:schemeClr val="tx1"/>
          </a:solidFill>
          <a:latin typeface="+mn-lt"/>
          <a:ea typeface="+mn-ea"/>
          <a:cs typeface="+mn-cs"/>
        </a:defRPr>
      </a:lvl7pPr>
      <a:lvl8pPr marL="3196480" algn="l" defTabSz="913280" rtl="0" eaLnBrk="1" latinLnBrk="0" hangingPunct="1">
        <a:defRPr sz="1798" kern="1200">
          <a:solidFill>
            <a:schemeClr val="tx1"/>
          </a:solidFill>
          <a:latin typeface="+mn-lt"/>
          <a:ea typeface="+mn-ea"/>
          <a:cs typeface="+mn-cs"/>
        </a:defRPr>
      </a:lvl8pPr>
      <a:lvl9pPr marL="3653119" algn="l" defTabSz="913280" rtl="0" eaLnBrk="1" latinLnBrk="0" hangingPunct="1">
        <a:defRPr sz="179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9" name="TextBox 8">
            <a:extLst>
              <a:ext uri="{FF2B5EF4-FFF2-40B4-BE49-F238E27FC236}">
                <a16:creationId xmlns:a16="http://schemas.microsoft.com/office/drawing/2014/main" id="{408251E4-E6A4-FAB7-C119-82C7D66C2BC1}"/>
              </a:ext>
            </a:extLst>
          </p:cNvPr>
          <p:cNvSpPr txBox="1"/>
          <p:nvPr>
            <p:extLst>
              <p:ext uri="{1162E1C5-73C7-4A58-AE30-91384D911F3F}">
                <p184:classification xmlns:p184="http://schemas.microsoft.com/office/powerpoint/2018/4/main" val="ftr"/>
              </p:ext>
            </p:extLst>
          </p:nvPr>
        </p:nvSpPr>
        <p:spPr>
          <a:xfrm>
            <a:off x="63500" y="6642100"/>
            <a:ext cx="820738" cy="152400"/>
          </a:xfrm>
          <a:prstGeom prst="rect">
            <a:avLst/>
          </a:prstGeom>
        </p:spPr>
        <p:txBody>
          <a:bodyPr horzOverflow="overflow" lIns="0" tIns="0" rIns="0" bIns="0">
            <a:spAutoFit/>
          </a:bodyPr>
          <a:lstStyle/>
          <a:p>
            <a:pPr algn="l"/>
            <a:r>
              <a:rPr lang="en-US" sz="1000">
                <a:solidFill>
                  <a:srgbClr val="FF0000"/>
                </a:solidFill>
                <a:latin typeface="Calibri" panose="020F0502020204030204" pitchFamily="34" charset="0"/>
                <a:cs typeface="Calibri" panose="020F0502020204030204" pitchFamily="34" charset="0"/>
              </a:rPr>
              <a:t>IT label Applied</a:t>
            </a:r>
          </a:p>
        </p:txBody>
      </p:sp>
    </p:spTree>
    <p:extLst>
      <p:ext uri="{BB962C8B-B14F-4D97-AF65-F5344CB8AC3E}">
        <p14:creationId xmlns:p14="http://schemas.microsoft.com/office/powerpoint/2010/main" val="36908618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3.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6.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7" y="4228"/>
            <a:ext cx="12176967" cy="68495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80"/>
            <a:endParaRPr lang="en-US" sz="1798" dirty="0">
              <a:solidFill>
                <a:prstClr val="white"/>
              </a:solidFill>
              <a:latin typeface="Aptos" panose="02110004020202020204"/>
            </a:endParaRPr>
          </a:p>
        </p:txBody>
      </p:sp>
      <p:sp>
        <p:nvSpPr>
          <p:cNvPr id="2" name="Title 1">
            <a:extLst>
              <a:ext uri="{FF2B5EF4-FFF2-40B4-BE49-F238E27FC236}">
                <a16:creationId xmlns:a16="http://schemas.microsoft.com/office/drawing/2014/main" id="{9AB9C83F-B8A0-4D20-090E-55E18AE07CF6}"/>
              </a:ext>
            </a:extLst>
          </p:cNvPr>
          <p:cNvSpPr>
            <a:spLocks noGrp="1"/>
          </p:cNvSpPr>
          <p:nvPr>
            <p:ph type="ctrTitle"/>
          </p:nvPr>
        </p:nvSpPr>
        <p:spPr>
          <a:xfrm>
            <a:off x="645610" y="460866"/>
            <a:ext cx="10896188" cy="1830395"/>
          </a:xfrm>
        </p:spPr>
        <p:txBody>
          <a:bodyPr anchor="b">
            <a:normAutofit/>
          </a:bodyPr>
          <a:lstStyle/>
          <a:p>
            <a:r>
              <a:rPr lang="en-US" sz="6093" dirty="0"/>
              <a:t>COMS 3009/28A </a:t>
            </a:r>
            <a:br>
              <a:rPr lang="en-US" sz="6093" dirty="0"/>
            </a:br>
            <a:r>
              <a:rPr lang="en-US" sz="6093" dirty="0"/>
              <a:t> Software Design</a:t>
            </a:r>
          </a:p>
        </p:txBody>
      </p:sp>
      <p:sp>
        <p:nvSpPr>
          <p:cNvPr id="16"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524" y="2345250"/>
            <a:ext cx="4566363" cy="18265"/>
          </a:xfrm>
          <a:custGeom>
            <a:avLst/>
            <a:gdLst>
              <a:gd name="connsiteX0" fmla="*/ 0 w 4566363"/>
              <a:gd name="connsiteY0" fmla="*/ 0 h 18265"/>
              <a:gd name="connsiteX1" fmla="*/ 515347 w 4566363"/>
              <a:gd name="connsiteY1" fmla="*/ 0 h 18265"/>
              <a:gd name="connsiteX2" fmla="*/ 1030693 w 4566363"/>
              <a:gd name="connsiteY2" fmla="*/ 0 h 18265"/>
              <a:gd name="connsiteX3" fmla="*/ 1637367 w 4566363"/>
              <a:gd name="connsiteY3" fmla="*/ 0 h 18265"/>
              <a:gd name="connsiteX4" fmla="*/ 2381032 w 4566363"/>
              <a:gd name="connsiteY4" fmla="*/ 0 h 18265"/>
              <a:gd name="connsiteX5" fmla="*/ 2942042 w 4566363"/>
              <a:gd name="connsiteY5" fmla="*/ 0 h 18265"/>
              <a:gd name="connsiteX6" fmla="*/ 3503053 w 4566363"/>
              <a:gd name="connsiteY6" fmla="*/ 0 h 18265"/>
              <a:gd name="connsiteX7" fmla="*/ 4566363 w 4566363"/>
              <a:gd name="connsiteY7" fmla="*/ 0 h 18265"/>
              <a:gd name="connsiteX8" fmla="*/ 4566363 w 4566363"/>
              <a:gd name="connsiteY8" fmla="*/ 18265 h 18265"/>
              <a:gd name="connsiteX9" fmla="*/ 3868362 w 4566363"/>
              <a:gd name="connsiteY9" fmla="*/ 18265 h 18265"/>
              <a:gd name="connsiteX10" fmla="*/ 3307351 w 4566363"/>
              <a:gd name="connsiteY10" fmla="*/ 18265 h 18265"/>
              <a:gd name="connsiteX11" fmla="*/ 2746341 w 4566363"/>
              <a:gd name="connsiteY11" fmla="*/ 18265 h 18265"/>
              <a:gd name="connsiteX12" fmla="*/ 2048340 w 4566363"/>
              <a:gd name="connsiteY12" fmla="*/ 18265 h 18265"/>
              <a:gd name="connsiteX13" fmla="*/ 1304675 w 4566363"/>
              <a:gd name="connsiteY13" fmla="*/ 18265 h 18265"/>
              <a:gd name="connsiteX14" fmla="*/ 789328 w 4566363"/>
              <a:gd name="connsiteY14" fmla="*/ 18265 h 18265"/>
              <a:gd name="connsiteX15" fmla="*/ 0 w 4566363"/>
              <a:gd name="connsiteY15" fmla="*/ 18265 h 18265"/>
              <a:gd name="connsiteX16" fmla="*/ 0 w 4566363"/>
              <a:gd name="connsiteY16" fmla="*/ 0 h 1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66363" h="18265" fill="none" extrusionOk="0">
                <a:moveTo>
                  <a:pt x="0" y="0"/>
                </a:moveTo>
                <a:cubicBezTo>
                  <a:pt x="247711" y="-13617"/>
                  <a:pt x="357061" y="6073"/>
                  <a:pt x="515347" y="0"/>
                </a:cubicBezTo>
                <a:cubicBezTo>
                  <a:pt x="673633" y="-6073"/>
                  <a:pt x="926448" y="4795"/>
                  <a:pt x="1030693" y="0"/>
                </a:cubicBezTo>
                <a:cubicBezTo>
                  <a:pt x="1134938" y="-4795"/>
                  <a:pt x="1487197" y="21132"/>
                  <a:pt x="1637367" y="0"/>
                </a:cubicBezTo>
                <a:cubicBezTo>
                  <a:pt x="1787537" y="-21132"/>
                  <a:pt x="2200511" y="-11673"/>
                  <a:pt x="2381032" y="0"/>
                </a:cubicBezTo>
                <a:cubicBezTo>
                  <a:pt x="2561554" y="11673"/>
                  <a:pt x="2813185" y="27955"/>
                  <a:pt x="2942042" y="0"/>
                </a:cubicBezTo>
                <a:cubicBezTo>
                  <a:pt x="3070899" y="-27955"/>
                  <a:pt x="3298405" y="20039"/>
                  <a:pt x="3503053" y="0"/>
                </a:cubicBezTo>
                <a:cubicBezTo>
                  <a:pt x="3707701" y="-20039"/>
                  <a:pt x="4085231" y="17921"/>
                  <a:pt x="4566363" y="0"/>
                </a:cubicBezTo>
                <a:cubicBezTo>
                  <a:pt x="4566675" y="3953"/>
                  <a:pt x="4565571" y="14061"/>
                  <a:pt x="4566363" y="18265"/>
                </a:cubicBezTo>
                <a:cubicBezTo>
                  <a:pt x="4280145" y="36290"/>
                  <a:pt x="4119010" y="49302"/>
                  <a:pt x="3868362" y="18265"/>
                </a:cubicBezTo>
                <a:cubicBezTo>
                  <a:pt x="3617714" y="-12772"/>
                  <a:pt x="3541097" y="41912"/>
                  <a:pt x="3307351" y="18265"/>
                </a:cubicBezTo>
                <a:cubicBezTo>
                  <a:pt x="3073605" y="-5382"/>
                  <a:pt x="2946885" y="34014"/>
                  <a:pt x="2746341" y="18265"/>
                </a:cubicBezTo>
                <a:cubicBezTo>
                  <a:pt x="2545797" y="2517"/>
                  <a:pt x="2343338" y="29596"/>
                  <a:pt x="2048340" y="18265"/>
                </a:cubicBezTo>
                <a:cubicBezTo>
                  <a:pt x="1753342" y="6934"/>
                  <a:pt x="1655569" y="6718"/>
                  <a:pt x="1304675" y="18265"/>
                </a:cubicBezTo>
                <a:cubicBezTo>
                  <a:pt x="953781" y="29812"/>
                  <a:pt x="1027129" y="17181"/>
                  <a:pt x="789328" y="18265"/>
                </a:cubicBezTo>
                <a:cubicBezTo>
                  <a:pt x="551527" y="19349"/>
                  <a:pt x="177341" y="27774"/>
                  <a:pt x="0" y="18265"/>
                </a:cubicBezTo>
                <a:cubicBezTo>
                  <a:pt x="-192" y="9317"/>
                  <a:pt x="805" y="5974"/>
                  <a:pt x="0" y="0"/>
                </a:cubicBezTo>
                <a:close/>
              </a:path>
              <a:path w="4566363" h="18265" stroke="0" extrusionOk="0">
                <a:moveTo>
                  <a:pt x="0" y="0"/>
                </a:moveTo>
                <a:cubicBezTo>
                  <a:pt x="187987" y="25158"/>
                  <a:pt x="302693" y="8790"/>
                  <a:pt x="561010" y="0"/>
                </a:cubicBezTo>
                <a:cubicBezTo>
                  <a:pt x="819327" y="-8790"/>
                  <a:pt x="865088" y="-1066"/>
                  <a:pt x="1076357" y="0"/>
                </a:cubicBezTo>
                <a:cubicBezTo>
                  <a:pt x="1287626" y="1066"/>
                  <a:pt x="1506891" y="26141"/>
                  <a:pt x="1637367" y="0"/>
                </a:cubicBezTo>
                <a:cubicBezTo>
                  <a:pt x="1767843" y="-26141"/>
                  <a:pt x="2063966" y="6612"/>
                  <a:pt x="2289705" y="0"/>
                </a:cubicBezTo>
                <a:cubicBezTo>
                  <a:pt x="2515444" y="-6612"/>
                  <a:pt x="2732574" y="22622"/>
                  <a:pt x="2987706" y="0"/>
                </a:cubicBezTo>
                <a:cubicBezTo>
                  <a:pt x="3242838" y="-22622"/>
                  <a:pt x="3378878" y="19481"/>
                  <a:pt x="3731371" y="0"/>
                </a:cubicBezTo>
                <a:cubicBezTo>
                  <a:pt x="4083864" y="-19481"/>
                  <a:pt x="4150911" y="-38745"/>
                  <a:pt x="4566363" y="0"/>
                </a:cubicBezTo>
                <a:cubicBezTo>
                  <a:pt x="4565865" y="8662"/>
                  <a:pt x="4566966" y="9697"/>
                  <a:pt x="4566363" y="18265"/>
                </a:cubicBezTo>
                <a:cubicBezTo>
                  <a:pt x="4294596" y="27910"/>
                  <a:pt x="4046416" y="-10350"/>
                  <a:pt x="3868362" y="18265"/>
                </a:cubicBezTo>
                <a:cubicBezTo>
                  <a:pt x="3690308" y="46880"/>
                  <a:pt x="3458222" y="44576"/>
                  <a:pt x="3124697" y="18265"/>
                </a:cubicBezTo>
                <a:cubicBezTo>
                  <a:pt x="2791172" y="-8046"/>
                  <a:pt x="2679505" y="-14652"/>
                  <a:pt x="2381032" y="18265"/>
                </a:cubicBezTo>
                <a:cubicBezTo>
                  <a:pt x="2082559" y="51182"/>
                  <a:pt x="2113625" y="-5838"/>
                  <a:pt x="1865685" y="18265"/>
                </a:cubicBezTo>
                <a:cubicBezTo>
                  <a:pt x="1617745" y="42368"/>
                  <a:pt x="1468586" y="32563"/>
                  <a:pt x="1167684" y="18265"/>
                </a:cubicBezTo>
                <a:cubicBezTo>
                  <a:pt x="866782" y="3967"/>
                  <a:pt x="721193" y="47978"/>
                  <a:pt x="561010" y="18265"/>
                </a:cubicBezTo>
                <a:cubicBezTo>
                  <a:pt x="400827" y="-11448"/>
                  <a:pt x="198074" y="26963"/>
                  <a:pt x="0" y="18265"/>
                </a:cubicBezTo>
                <a:cubicBezTo>
                  <a:pt x="-14" y="13293"/>
                  <a:pt x="-651" y="405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80"/>
            <a:endParaRPr lang="en-US" sz="1798">
              <a:solidFill>
                <a:prstClr val="white"/>
              </a:solidFill>
              <a:latin typeface="Aptos" panose="02110004020202020204"/>
            </a:endParaRPr>
          </a:p>
        </p:txBody>
      </p:sp>
      <p:grpSp>
        <p:nvGrpSpPr>
          <p:cNvPr id="10" name="Group 9">
            <a:extLst>
              <a:ext uri="{FF2B5EF4-FFF2-40B4-BE49-F238E27FC236}">
                <a16:creationId xmlns:a16="http://schemas.microsoft.com/office/drawing/2014/main" id="{76D28808-69F0-8B47-9976-1F31D74FD0B4}"/>
              </a:ext>
            </a:extLst>
          </p:cNvPr>
          <p:cNvGrpSpPr/>
          <p:nvPr/>
        </p:nvGrpSpPr>
        <p:grpSpPr>
          <a:xfrm>
            <a:off x="2886280" y="3993454"/>
            <a:ext cx="6096097" cy="1230381"/>
            <a:chOff x="0" y="0"/>
            <a:chExt cx="6363653" cy="1152868"/>
          </a:xfrm>
        </p:grpSpPr>
        <p:pic>
          <p:nvPicPr>
            <p:cNvPr id="11" name="Picture 10">
              <a:extLst>
                <a:ext uri="{FF2B5EF4-FFF2-40B4-BE49-F238E27FC236}">
                  <a16:creationId xmlns:a16="http://schemas.microsoft.com/office/drawing/2014/main" id="{07302350-7FD2-C33E-763A-385C90EF5285}"/>
                </a:ext>
              </a:extLst>
            </p:cNvPr>
            <p:cNvPicPr/>
            <p:nvPr/>
          </p:nvPicPr>
          <p:blipFill>
            <a:blip r:embed="rId3"/>
            <a:stretch>
              <a:fillRect/>
            </a:stretch>
          </p:blipFill>
          <p:spPr>
            <a:xfrm>
              <a:off x="0" y="0"/>
              <a:ext cx="1263501" cy="1152868"/>
            </a:xfrm>
            <a:prstGeom prst="rect">
              <a:avLst/>
            </a:prstGeom>
          </p:spPr>
        </p:pic>
        <p:sp>
          <p:nvSpPr>
            <p:cNvPr id="12" name="Rectangle 11">
              <a:extLst>
                <a:ext uri="{FF2B5EF4-FFF2-40B4-BE49-F238E27FC236}">
                  <a16:creationId xmlns:a16="http://schemas.microsoft.com/office/drawing/2014/main" id="{851B7633-0618-0484-3CC1-24EE84DF00FA}"/>
                </a:ext>
              </a:extLst>
            </p:cNvPr>
            <p:cNvSpPr/>
            <p:nvPr/>
          </p:nvSpPr>
          <p:spPr>
            <a:xfrm>
              <a:off x="963651" y="254414"/>
              <a:ext cx="5102985" cy="201935"/>
            </a:xfrm>
            <a:prstGeom prst="rect">
              <a:avLst/>
            </a:prstGeom>
            <a:ln>
              <a:noFill/>
            </a:ln>
          </p:spPr>
          <p:txBody>
            <a:bodyPr vert="horz" lIns="0" tIns="0" rIns="0" bIns="0" rtlCol="0">
              <a:noAutofit/>
            </a:bodyPr>
            <a:lstStyle/>
            <a:p>
              <a:pPr marL="82450" indent="-6343" defTabSz="913280">
                <a:lnSpc>
                  <a:spcPct val="107000"/>
                </a:lnSpc>
                <a:spcAft>
                  <a:spcPts val="799"/>
                </a:spcAft>
              </a:pPr>
              <a:r>
                <a:rPr lang="en-ZA" sz="1099" kern="100" dirty="0">
                  <a:solidFill>
                    <a:srgbClr val="000000"/>
                  </a:solidFill>
                  <a:latin typeface="Calibri" panose="020F0502020204030204" pitchFamily="34" charset="0"/>
                  <a:ea typeface="Calibri" panose="020F0502020204030204" pitchFamily="34" charset="0"/>
                  <a:cs typeface="Cambria" panose="02040503050406030204" pitchFamily="18" charset="0"/>
                </a:rPr>
                <a:t>University</a:t>
              </a:r>
              <a:r>
                <a:rPr lang="en-ZA" sz="1099" kern="100" spc="180" dirty="0">
                  <a:solidFill>
                    <a:srgbClr val="000000"/>
                  </a:solidFill>
                  <a:latin typeface="Calibri" panose="020F0502020204030204" pitchFamily="34" charset="0"/>
                  <a:ea typeface="Calibri" panose="020F0502020204030204" pitchFamily="34" charset="0"/>
                  <a:cs typeface="Cambria" panose="02040503050406030204" pitchFamily="18" charset="0"/>
                </a:rPr>
                <a:t> </a:t>
              </a:r>
              <a:r>
                <a:rPr lang="en-ZA" sz="1099" kern="100" dirty="0">
                  <a:solidFill>
                    <a:srgbClr val="000000"/>
                  </a:solidFill>
                  <a:latin typeface="Calibri" panose="020F0502020204030204" pitchFamily="34" charset="0"/>
                  <a:ea typeface="Calibri" panose="020F0502020204030204" pitchFamily="34" charset="0"/>
                  <a:cs typeface="Cambria" panose="02040503050406030204" pitchFamily="18" charset="0"/>
                </a:rPr>
                <a:t>of</a:t>
              </a:r>
              <a:r>
                <a:rPr lang="en-ZA" sz="1099" kern="100" spc="180" dirty="0">
                  <a:solidFill>
                    <a:srgbClr val="000000"/>
                  </a:solidFill>
                  <a:latin typeface="Calibri" panose="020F0502020204030204" pitchFamily="34" charset="0"/>
                  <a:ea typeface="Calibri" panose="020F0502020204030204" pitchFamily="34" charset="0"/>
                  <a:cs typeface="Cambria" panose="02040503050406030204" pitchFamily="18" charset="0"/>
                </a:rPr>
                <a:t> </a:t>
              </a:r>
              <a:r>
                <a:rPr lang="en-ZA" sz="1099" kern="100" dirty="0">
                  <a:solidFill>
                    <a:srgbClr val="000000"/>
                  </a:solidFill>
                  <a:latin typeface="Calibri" panose="020F0502020204030204" pitchFamily="34" charset="0"/>
                  <a:ea typeface="Calibri" panose="020F0502020204030204" pitchFamily="34" charset="0"/>
                  <a:cs typeface="Cambria" panose="02040503050406030204" pitchFamily="18" charset="0"/>
                </a:rPr>
                <a:t>the</a:t>
              </a:r>
              <a:r>
                <a:rPr lang="en-ZA" sz="1099" kern="100" spc="180" dirty="0">
                  <a:solidFill>
                    <a:srgbClr val="000000"/>
                  </a:solidFill>
                  <a:latin typeface="Calibri" panose="020F0502020204030204" pitchFamily="34" charset="0"/>
                  <a:ea typeface="Calibri" panose="020F0502020204030204" pitchFamily="34" charset="0"/>
                  <a:cs typeface="Cambria" panose="02040503050406030204" pitchFamily="18" charset="0"/>
                </a:rPr>
                <a:t> </a:t>
              </a:r>
              <a:r>
                <a:rPr lang="en-ZA" sz="1099" kern="100" dirty="0">
                  <a:solidFill>
                    <a:srgbClr val="000000"/>
                  </a:solidFill>
                  <a:latin typeface="Calibri" panose="020F0502020204030204" pitchFamily="34" charset="0"/>
                  <a:ea typeface="Calibri" panose="020F0502020204030204" pitchFamily="34" charset="0"/>
                  <a:cs typeface="Cambria" panose="02040503050406030204" pitchFamily="18" charset="0"/>
                </a:rPr>
                <a:t>Witwatersrand,</a:t>
              </a:r>
              <a:r>
                <a:rPr lang="en-ZA" sz="1099" kern="100" spc="180" dirty="0">
                  <a:solidFill>
                    <a:srgbClr val="000000"/>
                  </a:solidFill>
                  <a:latin typeface="Calibri" panose="020F0502020204030204" pitchFamily="34" charset="0"/>
                  <a:ea typeface="Calibri" panose="020F0502020204030204" pitchFamily="34" charset="0"/>
                  <a:cs typeface="Cambria" panose="02040503050406030204" pitchFamily="18" charset="0"/>
                </a:rPr>
                <a:t> </a:t>
              </a:r>
              <a:r>
                <a:rPr lang="en-ZA" sz="1099" kern="100" dirty="0">
                  <a:solidFill>
                    <a:srgbClr val="000000"/>
                  </a:solidFill>
                  <a:latin typeface="Calibri" panose="020F0502020204030204" pitchFamily="34" charset="0"/>
                  <a:ea typeface="Calibri" panose="020F0502020204030204" pitchFamily="34" charset="0"/>
                  <a:cs typeface="Cambria" panose="02040503050406030204" pitchFamily="18" charset="0"/>
                </a:rPr>
                <a:t>Johannesburg</a:t>
              </a:r>
              <a:endParaRPr lang="en-ZA" sz="1099" kern="100" dirty="0">
                <a:solidFill>
                  <a:srgbClr val="000000"/>
                </a:solidFill>
                <a:latin typeface="Cambria" panose="02040503050406030204" pitchFamily="18" charset="0"/>
                <a:ea typeface="Cambria" panose="02040503050406030204" pitchFamily="18" charset="0"/>
                <a:cs typeface="Cambria" panose="02040503050406030204" pitchFamily="18" charset="0"/>
              </a:endParaRPr>
            </a:p>
          </p:txBody>
        </p:sp>
        <p:sp>
          <p:nvSpPr>
            <p:cNvPr id="13" name="Shape 12">
              <a:extLst>
                <a:ext uri="{FF2B5EF4-FFF2-40B4-BE49-F238E27FC236}">
                  <a16:creationId xmlns:a16="http://schemas.microsoft.com/office/drawing/2014/main" id="{63637F2F-7024-83A6-A4EE-BC63CDAE352C}"/>
                </a:ext>
              </a:extLst>
            </p:cNvPr>
            <p:cNvSpPr/>
            <p:nvPr/>
          </p:nvSpPr>
          <p:spPr>
            <a:xfrm>
              <a:off x="963651" y="438925"/>
              <a:ext cx="5400002" cy="0"/>
            </a:xfrm>
            <a:custGeom>
              <a:avLst/>
              <a:gdLst/>
              <a:ahLst/>
              <a:cxnLst/>
              <a:rect l="0" t="0" r="0" b="0"/>
              <a:pathLst>
                <a:path w="5400002">
                  <a:moveTo>
                    <a:pt x="0" y="0"/>
                  </a:moveTo>
                  <a:lnTo>
                    <a:pt x="5400002" y="0"/>
                  </a:lnTo>
                </a:path>
              </a:pathLst>
            </a:custGeom>
            <a:ln w="6325" cap="flat">
              <a:miter lim="127000"/>
            </a:ln>
          </p:spPr>
          <p:style>
            <a:lnRef idx="1">
              <a:srgbClr val="000000"/>
            </a:lnRef>
            <a:fillRef idx="0">
              <a:srgbClr val="000000">
                <a:alpha val="0"/>
              </a:srgbClr>
            </a:fillRef>
            <a:effectRef idx="0">
              <a:scrgbClr r="0" g="0" b="0"/>
            </a:effectRef>
            <a:fontRef idx="none"/>
          </p:style>
          <p:txBody>
            <a:bodyPr/>
            <a:lstStyle/>
            <a:p>
              <a:pPr defTabSz="913280"/>
              <a:endParaRPr lang="en-GB" sz="1798">
                <a:solidFill>
                  <a:prstClr val="black"/>
                </a:solidFill>
                <a:latin typeface="Aptos" panose="02110004020202020204"/>
              </a:endParaRPr>
            </a:p>
          </p:txBody>
        </p:sp>
        <p:sp>
          <p:nvSpPr>
            <p:cNvPr id="15" name="Rectangle 14">
              <a:extLst>
                <a:ext uri="{FF2B5EF4-FFF2-40B4-BE49-F238E27FC236}">
                  <a16:creationId xmlns:a16="http://schemas.microsoft.com/office/drawing/2014/main" id="{9581FACE-0045-4EF7-2D2C-10E7690D9DFF}"/>
                </a:ext>
              </a:extLst>
            </p:cNvPr>
            <p:cNvSpPr/>
            <p:nvPr/>
          </p:nvSpPr>
          <p:spPr>
            <a:xfrm>
              <a:off x="963651" y="479875"/>
              <a:ext cx="5076370" cy="299458"/>
            </a:xfrm>
            <a:prstGeom prst="rect">
              <a:avLst/>
            </a:prstGeom>
            <a:ln>
              <a:noFill/>
            </a:ln>
          </p:spPr>
          <p:txBody>
            <a:bodyPr vert="horz" lIns="0" tIns="0" rIns="0" bIns="0" rtlCol="0">
              <a:noAutofit/>
            </a:bodyPr>
            <a:lstStyle/>
            <a:p>
              <a:pPr marL="82450" indent="-6343" defTabSz="913280">
                <a:lnSpc>
                  <a:spcPct val="107000"/>
                </a:lnSpc>
                <a:spcAft>
                  <a:spcPts val="799"/>
                </a:spcAft>
              </a:pPr>
              <a:r>
                <a:rPr lang="en-ZA" sz="1099" b="1" kern="100" dirty="0">
                  <a:solidFill>
                    <a:srgbClr val="000000"/>
                  </a:solidFill>
                  <a:latin typeface="Cambria" panose="02040503050406030204" pitchFamily="18" charset="0"/>
                  <a:ea typeface="Cambria" panose="02040503050406030204" pitchFamily="18" charset="0"/>
                  <a:cs typeface="Cambria" panose="02040503050406030204" pitchFamily="18" charset="0"/>
                </a:rPr>
                <a:t>School of Computer Science and Applied Mathematics</a:t>
              </a:r>
              <a:endParaRPr lang="en-ZA" sz="1099" kern="100" dirty="0">
                <a:solidFill>
                  <a:srgbClr val="000000"/>
                </a:solidFill>
                <a:latin typeface="Cambria" panose="02040503050406030204" pitchFamily="18" charset="0"/>
                <a:ea typeface="Cambria" panose="02040503050406030204" pitchFamily="18" charset="0"/>
                <a:cs typeface="Cambria" panose="02040503050406030204" pitchFamily="18" charset="0"/>
              </a:endParaRPr>
            </a:p>
          </p:txBody>
        </p:sp>
      </p:grpSp>
    </p:spTree>
    <p:extLst>
      <p:ext uri="{BB962C8B-B14F-4D97-AF65-F5344CB8AC3E}">
        <p14:creationId xmlns:p14="http://schemas.microsoft.com/office/powerpoint/2010/main" val="197381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DC5C7-6D00-4E9F-6BB6-61E712432139}"/>
              </a:ext>
            </a:extLst>
          </p:cNvPr>
          <p:cNvSpPr>
            <a:spLocks noGrp="1"/>
          </p:cNvSpPr>
          <p:nvPr>
            <p:ph type="title"/>
          </p:nvPr>
        </p:nvSpPr>
        <p:spPr>
          <a:xfrm>
            <a:off x="1043631" y="809898"/>
            <a:ext cx="10173010" cy="1554480"/>
          </a:xfrm>
        </p:spPr>
        <p:txBody>
          <a:bodyPr anchor="ctr">
            <a:normAutofit/>
          </a:bodyPr>
          <a:lstStyle/>
          <a:p>
            <a:r>
              <a:rPr lang="en-US" sz="4800" dirty="0"/>
              <a:t>The question to ask</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C6A5FC62-8FDE-C2FD-10C9-6411C41F1505}"/>
              </a:ext>
            </a:extLst>
          </p:cNvPr>
          <p:cNvGraphicFramePr>
            <a:graphicFrameLocks noGrp="1"/>
          </p:cNvGraphicFramePr>
          <p:nvPr>
            <p:ph idx="1"/>
            <p:extLst>
              <p:ext uri="{D42A27DB-BD31-4B8C-83A1-F6EECF244321}">
                <p14:modId xmlns:p14="http://schemas.microsoft.com/office/powerpoint/2010/main" val="2856560984"/>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5320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E6176D-159E-0182-E332-4A95D63F827B}"/>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defTabSz="914400"/>
            <a:r>
              <a:rPr lang="en-US" sz="4800" kern="1200">
                <a:solidFill>
                  <a:srgbClr val="FFFFFF"/>
                </a:solidFill>
                <a:latin typeface="+mj-lt"/>
                <a:ea typeface="+mj-ea"/>
                <a:cs typeface="+mj-cs"/>
              </a:rPr>
              <a:t>Methodology</a:t>
            </a: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37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E948B015-C46E-A17D-61B7-4A00F527FC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4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D43AFE3-C57D-20EA-4F38-E5557F59DD8C}"/>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defTabSz="914400"/>
            <a:r>
              <a:rPr lang="en-US" sz="3700" kern="1200">
                <a:solidFill>
                  <a:srgbClr val="FFFFFF"/>
                </a:solidFill>
                <a:latin typeface="+mj-lt"/>
                <a:ea typeface="+mj-ea"/>
                <a:cs typeface="+mj-cs"/>
              </a:rPr>
              <a:t>Test-Driven Development (TDD) </a:t>
            </a:r>
          </a:p>
        </p:txBody>
      </p:sp>
      <p:pic>
        <p:nvPicPr>
          <p:cNvPr id="7" name="Graphic 6" descr="Test Plan">
            <a:extLst>
              <a:ext uri="{FF2B5EF4-FFF2-40B4-BE49-F238E27FC236}">
                <a16:creationId xmlns:a16="http://schemas.microsoft.com/office/drawing/2014/main" id="{CF890919-39F9-542E-F1F0-19A6442035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2910522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4" name="Rectangle 733">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5C3C8-5AB9-28E5-0C17-1EE83458DA63}"/>
              </a:ext>
            </a:extLst>
          </p:cNvPr>
          <p:cNvSpPr>
            <a:spLocks noGrp="1"/>
          </p:cNvSpPr>
          <p:nvPr>
            <p:ph type="title"/>
          </p:nvPr>
        </p:nvSpPr>
        <p:spPr>
          <a:xfrm>
            <a:off x="1171074" y="1396686"/>
            <a:ext cx="3240506" cy="4064628"/>
          </a:xfrm>
        </p:spPr>
        <p:txBody>
          <a:bodyPr>
            <a:normAutofit/>
          </a:bodyPr>
          <a:lstStyle/>
          <a:p>
            <a:r>
              <a:rPr lang="en-US">
                <a:solidFill>
                  <a:srgbClr val="FFFFFF"/>
                </a:solidFill>
              </a:rPr>
              <a:t>TDD</a:t>
            </a:r>
          </a:p>
        </p:txBody>
      </p:sp>
      <p:sp>
        <p:nvSpPr>
          <p:cNvPr id="738" name="Arc 737">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40" name="Oval 739">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A3ABA4-64AD-35C3-AA5E-DECC946903D0}"/>
              </a:ext>
            </a:extLst>
          </p:cNvPr>
          <p:cNvSpPr>
            <a:spLocks noGrp="1"/>
          </p:cNvSpPr>
          <p:nvPr>
            <p:ph idx="1"/>
          </p:nvPr>
        </p:nvSpPr>
        <p:spPr>
          <a:xfrm>
            <a:off x="5370153" y="1526033"/>
            <a:ext cx="5536397" cy="3935281"/>
          </a:xfrm>
        </p:spPr>
        <p:txBody>
          <a:bodyPr>
            <a:normAutofit/>
          </a:bodyPr>
          <a:lstStyle/>
          <a:p>
            <a:pPr marL="0" indent="0">
              <a:buNone/>
            </a:pPr>
            <a:r>
              <a:rPr lang="en-US" sz="2000"/>
              <a:t>TDD, or Test-Driven Development, is a software development approach in which tests are written before the actual implementation code. </a:t>
            </a:r>
          </a:p>
          <a:p>
            <a:pPr marL="0" indent="0">
              <a:buNone/>
            </a:pPr>
            <a:endParaRPr lang="en-US" sz="2000"/>
          </a:p>
          <a:p>
            <a:pPr marL="0" indent="0">
              <a:buNone/>
            </a:pPr>
            <a:r>
              <a:rPr lang="en-US" sz="2000"/>
              <a:t>Core principles: </a:t>
            </a:r>
          </a:p>
          <a:p>
            <a:r>
              <a:rPr lang="en-US" sz="2000"/>
              <a:t>Every step in the development process must start with a plan of how to verify that the result meets a goal</a:t>
            </a:r>
          </a:p>
          <a:p>
            <a:r>
              <a:rPr lang="en-US" sz="2000"/>
              <a:t>The developer should not create a software artifact (a system requirement, a UML diagram, or source code) unless they know how it will be tested</a:t>
            </a:r>
          </a:p>
          <a:p>
            <a:pPr marL="0" indent="0">
              <a:buNone/>
            </a:pPr>
            <a:endParaRPr lang="en-US" sz="2000"/>
          </a:p>
        </p:txBody>
      </p:sp>
    </p:spTree>
    <p:extLst>
      <p:ext uri="{BB962C8B-B14F-4D97-AF65-F5344CB8AC3E}">
        <p14:creationId xmlns:p14="http://schemas.microsoft.com/office/powerpoint/2010/main" val="269762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F6E65-5BC2-94C8-F9A5-02C4AF628219}"/>
              </a:ext>
            </a:extLst>
          </p:cNvPr>
          <p:cNvSpPr>
            <a:spLocks noGrp="1"/>
          </p:cNvSpPr>
          <p:nvPr>
            <p:ph type="title"/>
          </p:nvPr>
        </p:nvSpPr>
        <p:spPr>
          <a:xfrm>
            <a:off x="841248" y="256032"/>
            <a:ext cx="10506456" cy="1014984"/>
          </a:xfrm>
        </p:spPr>
        <p:txBody>
          <a:bodyPr anchor="b">
            <a:normAutofit/>
          </a:bodyPr>
          <a:lstStyle/>
          <a:p>
            <a:r>
              <a:rPr lang="en-US" dirty="0"/>
              <a:t>TDD Steps: "Red-Green-Refactor" cycle</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14C31C5-4CFC-6280-E312-27347B44C820}"/>
              </a:ext>
            </a:extLst>
          </p:cNvPr>
          <p:cNvGraphicFramePr>
            <a:graphicFrameLocks noGrp="1"/>
          </p:cNvGraphicFramePr>
          <p:nvPr>
            <p:ph idx="1"/>
            <p:extLst>
              <p:ext uri="{D42A27DB-BD31-4B8C-83A1-F6EECF244321}">
                <p14:modId xmlns:p14="http://schemas.microsoft.com/office/powerpoint/2010/main" val="300177779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540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895C34-1830-AF29-C164-D81B49301562}"/>
              </a:ext>
            </a:extLst>
          </p:cNvPr>
          <p:cNvSpPr>
            <a:spLocks noGrp="1"/>
          </p:cNvSpPr>
          <p:nvPr>
            <p:ph type="title"/>
          </p:nvPr>
        </p:nvSpPr>
        <p:spPr>
          <a:xfrm>
            <a:off x="612648" y="1078992"/>
            <a:ext cx="6268770" cy="1536192"/>
          </a:xfrm>
        </p:spPr>
        <p:txBody>
          <a:bodyPr anchor="b">
            <a:normAutofit/>
          </a:bodyPr>
          <a:lstStyle/>
          <a:p>
            <a:r>
              <a:rPr lang="en-US" sz="5200"/>
              <a:t>TDD</a:t>
            </a:r>
          </a:p>
        </p:txBody>
      </p:sp>
      <p:sp>
        <p:nvSpPr>
          <p:cNvPr id="12"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AEA1660-18F5-87F9-1E0B-A81BC93616FD}"/>
              </a:ext>
            </a:extLst>
          </p:cNvPr>
          <p:cNvSpPr>
            <a:spLocks noGrp="1"/>
          </p:cNvSpPr>
          <p:nvPr>
            <p:ph idx="1"/>
          </p:nvPr>
        </p:nvSpPr>
        <p:spPr>
          <a:xfrm>
            <a:off x="612648" y="3355848"/>
            <a:ext cx="6268770" cy="2825496"/>
          </a:xfrm>
        </p:spPr>
        <p:txBody>
          <a:bodyPr>
            <a:normAutofit/>
          </a:bodyPr>
          <a:lstStyle/>
          <a:p>
            <a:pPr marL="0" indent="0">
              <a:buNone/>
            </a:pPr>
            <a:r>
              <a:rPr lang="en-US" sz="2200"/>
              <a:t>The TDD process is iterative, meaning that after the code is refactored, the cycle repeats with additional test cases or modifications to existing ones. This approach encourages developers to write tests that verify the behavior of their code and to focus on writing code that satisfies those tests.</a:t>
            </a:r>
          </a:p>
        </p:txBody>
      </p:sp>
      <p:pic>
        <p:nvPicPr>
          <p:cNvPr id="7" name="Graphic 6" descr="Workflow">
            <a:extLst>
              <a:ext uri="{FF2B5EF4-FFF2-40B4-BE49-F238E27FC236}">
                <a16:creationId xmlns:a16="http://schemas.microsoft.com/office/drawing/2014/main" id="{C6CCC139-2F95-4A54-5BEC-1E1991D272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1476632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39CA3-4A9E-3CB8-F0B3-E11B191F12BE}"/>
              </a:ext>
            </a:extLst>
          </p:cNvPr>
          <p:cNvSpPr>
            <a:spLocks noGrp="1"/>
          </p:cNvSpPr>
          <p:nvPr>
            <p:ph type="title"/>
          </p:nvPr>
        </p:nvSpPr>
        <p:spPr>
          <a:xfrm>
            <a:off x="841248" y="256032"/>
            <a:ext cx="10506456" cy="1014984"/>
          </a:xfrm>
        </p:spPr>
        <p:txBody>
          <a:bodyPr anchor="b">
            <a:normAutofit/>
          </a:bodyPr>
          <a:lstStyle/>
          <a:p>
            <a:r>
              <a:rPr lang="en-US" dirty="0"/>
              <a:t>TDD offers several benefits, including:</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C9682704-9602-D80B-1F30-69908D2F18BA}"/>
              </a:ext>
            </a:extLst>
          </p:cNvPr>
          <p:cNvGraphicFramePr>
            <a:graphicFrameLocks noGrp="1"/>
          </p:cNvGraphicFramePr>
          <p:nvPr>
            <p:ph idx="1"/>
            <p:extLst>
              <p:ext uri="{D42A27DB-BD31-4B8C-83A1-F6EECF244321}">
                <p14:modId xmlns:p14="http://schemas.microsoft.com/office/powerpoint/2010/main" val="394686901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593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EA433-8A16-AAD6-71CF-E09C7AC21E6E}"/>
              </a:ext>
            </a:extLst>
          </p:cNvPr>
          <p:cNvSpPr>
            <a:spLocks noGrp="1"/>
          </p:cNvSpPr>
          <p:nvPr>
            <p:ph type="title"/>
          </p:nvPr>
        </p:nvSpPr>
        <p:spPr/>
        <p:txBody>
          <a:bodyPr/>
          <a:lstStyle/>
          <a:p>
            <a:r>
              <a:rPr lang="en-US" dirty="0"/>
              <a:t>Key definitions</a:t>
            </a:r>
          </a:p>
        </p:txBody>
      </p:sp>
      <p:sp>
        <p:nvSpPr>
          <p:cNvPr id="3" name="Content Placeholder 2">
            <a:extLst>
              <a:ext uri="{FF2B5EF4-FFF2-40B4-BE49-F238E27FC236}">
                <a16:creationId xmlns:a16="http://schemas.microsoft.com/office/drawing/2014/main" id="{A1307066-8D73-9512-E9E7-11179CEF6B68}"/>
              </a:ext>
            </a:extLst>
          </p:cNvPr>
          <p:cNvSpPr>
            <a:spLocks noGrp="1"/>
          </p:cNvSpPr>
          <p:nvPr>
            <p:ph idx="1"/>
          </p:nvPr>
        </p:nvSpPr>
        <p:spPr/>
        <p:txBody>
          <a:bodyPr/>
          <a:lstStyle/>
          <a:p>
            <a:r>
              <a:rPr lang="en-US" dirty="0"/>
              <a:t>A </a:t>
            </a:r>
            <a:r>
              <a:rPr lang="en-US" b="1" dirty="0">
                <a:solidFill>
                  <a:srgbClr val="C00000"/>
                </a:solidFill>
              </a:rPr>
              <a:t>fault</a:t>
            </a:r>
            <a:r>
              <a:rPr lang="en-US" dirty="0"/>
              <a:t>, also called “defect” or “bug,” is an erroneous hardware or software element of a system that can cause the system to fail</a:t>
            </a:r>
          </a:p>
          <a:p>
            <a:r>
              <a:rPr lang="en-US" dirty="0"/>
              <a:t>A </a:t>
            </a:r>
            <a:r>
              <a:rPr lang="en-US" b="1" dirty="0">
                <a:solidFill>
                  <a:srgbClr val="C00000"/>
                </a:solidFill>
              </a:rPr>
              <a:t>test case </a:t>
            </a:r>
            <a:r>
              <a:rPr lang="en-US" dirty="0"/>
              <a:t>is a particular choice of input data to be used in testing a program and the expected output or behavior</a:t>
            </a:r>
          </a:p>
          <a:p>
            <a:r>
              <a:rPr lang="en-US" dirty="0"/>
              <a:t>A </a:t>
            </a:r>
            <a:r>
              <a:rPr lang="en-US" b="1" dirty="0">
                <a:solidFill>
                  <a:srgbClr val="C00000"/>
                </a:solidFill>
              </a:rPr>
              <a:t>test</a:t>
            </a:r>
            <a:r>
              <a:rPr lang="en-US" dirty="0"/>
              <a:t> is a finite collection of test cases</a:t>
            </a:r>
          </a:p>
          <a:p>
            <a:r>
              <a:rPr lang="en-US" dirty="0"/>
              <a:t> </a:t>
            </a:r>
            <a:r>
              <a:rPr lang="en-US" b="1" dirty="0">
                <a:solidFill>
                  <a:srgbClr val="C00000"/>
                </a:solidFill>
              </a:rPr>
              <a:t>White-box testing</a:t>
            </a:r>
            <a:r>
              <a:rPr lang="en-US" dirty="0"/>
              <a:t> exploits structure within the program (assumes program code available)</a:t>
            </a:r>
          </a:p>
          <a:p>
            <a:r>
              <a:rPr lang="en-US" dirty="0"/>
              <a:t> </a:t>
            </a:r>
            <a:r>
              <a:rPr lang="en-US" b="1" dirty="0">
                <a:solidFill>
                  <a:srgbClr val="C00000"/>
                </a:solidFill>
              </a:rPr>
              <a:t>Black-box testing</a:t>
            </a:r>
            <a:r>
              <a:rPr lang="en-US" dirty="0"/>
              <a:t> explores input space of functionality defined by an interface specification</a:t>
            </a:r>
          </a:p>
          <a:p>
            <a:endParaRPr lang="en-US" dirty="0"/>
          </a:p>
        </p:txBody>
      </p:sp>
    </p:spTree>
    <p:extLst>
      <p:ext uri="{BB962C8B-B14F-4D97-AF65-F5344CB8AC3E}">
        <p14:creationId xmlns:p14="http://schemas.microsoft.com/office/powerpoint/2010/main" val="100193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EE7905-7EBE-448B-14BF-6AEE774A0C61}"/>
              </a:ext>
            </a:extLst>
          </p:cNvPr>
          <p:cNvSpPr>
            <a:spLocks noGrp="1"/>
          </p:cNvSpPr>
          <p:nvPr>
            <p:ph type="title"/>
          </p:nvPr>
        </p:nvSpPr>
        <p:spPr>
          <a:xfrm>
            <a:off x="2197101" y="735283"/>
            <a:ext cx="4978399" cy="3165045"/>
          </a:xfrm>
        </p:spPr>
        <p:txBody>
          <a:bodyPr vert="horz" lIns="91440" tIns="45720" rIns="91440" bIns="45720" rtlCol="0" anchor="b">
            <a:normAutofit/>
          </a:bodyPr>
          <a:lstStyle/>
          <a:p>
            <a:pPr defTabSz="914400"/>
            <a:r>
              <a:rPr lang="en-US" sz="5200" kern="1200">
                <a:solidFill>
                  <a:schemeClr val="tx1"/>
                </a:solidFill>
                <a:latin typeface="+mj-lt"/>
                <a:ea typeface="+mj-ea"/>
                <a:cs typeface="+mj-cs"/>
              </a:rPr>
              <a:t>Testing is hard</a:t>
            </a:r>
          </a:p>
        </p:txBody>
      </p:sp>
      <p:pic>
        <p:nvPicPr>
          <p:cNvPr id="7" name="Graphic 6" descr="Microscope">
            <a:extLst>
              <a:ext uri="{FF2B5EF4-FFF2-40B4-BE49-F238E27FC236}">
                <a16:creationId xmlns:a16="http://schemas.microsoft.com/office/drawing/2014/main" id="{EF0AE51A-0158-15CE-3D60-1CCA619E6B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Microscope">
            <a:extLst>
              <a:ext uri="{FF2B5EF4-FFF2-40B4-BE49-F238E27FC236}">
                <a16:creationId xmlns:a16="http://schemas.microsoft.com/office/drawing/2014/main" id="{78A9C821-C2E5-403D-A379-EE13090C30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46777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BDCCE-2210-6FBB-7B2E-0D93B1967393}"/>
              </a:ext>
            </a:extLst>
          </p:cNvPr>
          <p:cNvSpPr>
            <a:spLocks noGrp="1"/>
          </p:cNvSpPr>
          <p:nvPr>
            <p:ph type="title"/>
          </p:nvPr>
        </p:nvSpPr>
        <p:spPr>
          <a:xfrm>
            <a:off x="2197101" y="735283"/>
            <a:ext cx="4978399" cy="3165045"/>
          </a:xfrm>
        </p:spPr>
        <p:txBody>
          <a:bodyPr vert="horz" lIns="91440" tIns="45720" rIns="91440" bIns="45720" rtlCol="0" anchor="b">
            <a:normAutofit/>
          </a:bodyPr>
          <a:lstStyle/>
          <a:p>
            <a:pPr defTabSz="914400"/>
            <a:r>
              <a:rPr lang="en-US" sz="5200" kern="1200">
                <a:solidFill>
                  <a:schemeClr val="tx1"/>
                </a:solidFill>
                <a:latin typeface="+mj-lt"/>
                <a:ea typeface="+mj-ea"/>
                <a:cs typeface="+mj-cs"/>
              </a:rPr>
              <a:t>Software Testing</a:t>
            </a:r>
          </a:p>
        </p:txBody>
      </p:sp>
      <p:pic>
        <p:nvPicPr>
          <p:cNvPr id="20" name="Graphic 19" descr="Computer">
            <a:extLst>
              <a:ext uri="{FF2B5EF4-FFF2-40B4-BE49-F238E27FC236}">
                <a16:creationId xmlns:a16="http://schemas.microsoft.com/office/drawing/2014/main" id="{12C7F60B-4BB7-D22A-D7A0-4F86F683A3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Computer">
            <a:extLst>
              <a:ext uri="{FF2B5EF4-FFF2-40B4-BE49-F238E27FC236}">
                <a16:creationId xmlns:a16="http://schemas.microsoft.com/office/drawing/2014/main" id="{6258B8E1-EF5B-4E4B-8918-CF495745EB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431703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5600B-3E84-5F26-97AC-0AD8A446F7BB}"/>
              </a:ext>
            </a:extLst>
          </p:cNvPr>
          <p:cNvSpPr>
            <a:spLocks noGrp="1"/>
          </p:cNvSpPr>
          <p:nvPr>
            <p:ph type="title"/>
          </p:nvPr>
        </p:nvSpPr>
        <p:spPr>
          <a:xfrm>
            <a:off x="838200" y="365125"/>
            <a:ext cx="10515600" cy="1325563"/>
          </a:xfrm>
        </p:spPr>
        <p:txBody>
          <a:bodyPr>
            <a:normAutofit/>
          </a:bodyPr>
          <a:lstStyle/>
          <a:p>
            <a:r>
              <a:rPr lang="en-US" sz="5400"/>
              <a:t>Why testing is hard</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9BDD25-6B14-4195-FD08-7AE549B4FF16}"/>
              </a:ext>
            </a:extLst>
          </p:cNvPr>
          <p:cNvSpPr>
            <a:spLocks noGrp="1"/>
          </p:cNvSpPr>
          <p:nvPr>
            <p:ph idx="1"/>
          </p:nvPr>
        </p:nvSpPr>
        <p:spPr>
          <a:xfrm>
            <a:off x="838200" y="1929384"/>
            <a:ext cx="10515600" cy="4251960"/>
          </a:xfrm>
        </p:spPr>
        <p:txBody>
          <a:bodyPr>
            <a:normAutofit/>
          </a:bodyPr>
          <a:lstStyle/>
          <a:p>
            <a:pPr eaLnBrk="1" hangingPunct="1">
              <a:defRPr/>
            </a:pPr>
            <a:r>
              <a:rPr lang="en-US" altLang="en-US" sz="1500" dirty="0"/>
              <a:t>Any nontrivial system cannot be completely tested</a:t>
            </a:r>
          </a:p>
          <a:p>
            <a:pPr lvl="1" eaLnBrk="1" hangingPunct="1">
              <a:defRPr/>
            </a:pPr>
            <a:r>
              <a:rPr lang="en-US" altLang="en-US" sz="1500" dirty="0"/>
              <a:t>Example: testing 4-digit numeric keycodes</a:t>
            </a:r>
          </a:p>
          <a:p>
            <a:pPr lvl="2" eaLnBrk="1" hangingPunct="1">
              <a:defRPr/>
            </a:pPr>
            <a:r>
              <a:rPr lang="en-US" altLang="en-US" sz="1500" dirty="0"/>
              <a:t>You never know with certainty that all 4-digit codes work as expected unless you try all</a:t>
            </a:r>
          </a:p>
          <a:p>
            <a:pPr lvl="2" eaLnBrk="1" hangingPunct="1">
              <a:defRPr/>
            </a:pPr>
            <a:r>
              <a:rPr lang="en-US" altLang="en-US" sz="1500" dirty="0"/>
              <a:t>But, what happens with “incomplete” (3-digit, 2-digit) codes? Will all of them timeout to reset state?</a:t>
            </a:r>
          </a:p>
          <a:p>
            <a:pPr lvl="2" eaLnBrk="1" hangingPunct="1">
              <a:defRPr/>
            </a:pPr>
            <a:r>
              <a:rPr lang="en-US" altLang="en-US" sz="1500" dirty="0"/>
              <a:t>Or, will all tuples (pairs, triplets, etc.) of successive incomplete codes timeout to the reset state?</a:t>
            </a:r>
          </a:p>
          <a:p>
            <a:pPr eaLnBrk="1" hangingPunct="1">
              <a:defRPr/>
            </a:pPr>
            <a:r>
              <a:rPr lang="en-US" altLang="en-US" sz="1500" b="1" dirty="0"/>
              <a:t>Our goal is to find faults as cheaply and quickly as possible</a:t>
            </a:r>
            <a:r>
              <a:rPr lang="en-US" altLang="en-US" sz="1500" dirty="0"/>
              <a:t>.</a:t>
            </a:r>
          </a:p>
          <a:p>
            <a:pPr lvl="1" eaLnBrk="1" hangingPunct="1">
              <a:defRPr/>
            </a:pPr>
            <a:r>
              <a:rPr lang="en-US" altLang="en-US" sz="1500" dirty="0">
                <a:latin typeface="Arial" panose="020B0604020202020204" pitchFamily="34" charset="0"/>
              </a:rPr>
              <a:t>Ideally, we would design a single “right” test case to expose each fault and run it</a:t>
            </a:r>
          </a:p>
          <a:p>
            <a:pPr eaLnBrk="1" hangingPunct="1">
              <a:defRPr/>
            </a:pPr>
            <a:r>
              <a:rPr lang="en-US" altLang="en-US" sz="1500" dirty="0"/>
              <a:t>In practice, we have to run many “unsuccessful” test cases that do not expose any faults</a:t>
            </a:r>
          </a:p>
          <a:p>
            <a:pPr eaLnBrk="1" hangingPunct="1">
              <a:defRPr/>
            </a:pPr>
            <a:r>
              <a:rPr lang="en-US" altLang="en-US" sz="1500" dirty="0"/>
              <a:t>A key tradeoff of testing:</a:t>
            </a:r>
          </a:p>
          <a:p>
            <a:pPr lvl="1" eaLnBrk="1" hangingPunct="1">
              <a:defRPr/>
            </a:pPr>
            <a:r>
              <a:rPr lang="en-US" altLang="en-US" sz="1500" dirty="0">
                <a:latin typeface="Arial" panose="020B0604020202020204" pitchFamily="34" charset="0"/>
              </a:rPr>
              <a:t>testing as many potential cases as possible (high degree of “test coverage”) while keeping the economic costs limited</a:t>
            </a:r>
          </a:p>
          <a:p>
            <a:pPr eaLnBrk="1" hangingPunct="1">
              <a:defRPr/>
            </a:pPr>
            <a:r>
              <a:rPr lang="en-US" altLang="en-US" sz="1500" dirty="0"/>
              <a:t>Underlying idea of software testing:</a:t>
            </a:r>
          </a:p>
          <a:p>
            <a:pPr lvl="1" eaLnBrk="1" hangingPunct="1">
              <a:defRPr/>
            </a:pPr>
            <a:r>
              <a:rPr lang="en-US" altLang="en-US" sz="1500" dirty="0"/>
              <a:t>the </a:t>
            </a:r>
            <a:r>
              <a:rPr lang="en-US" altLang="en-US" sz="1500" i="1" dirty="0"/>
              <a:t>correct behavior </a:t>
            </a:r>
            <a:r>
              <a:rPr lang="en-US" altLang="en-US" sz="1500" dirty="0"/>
              <a:t>on “critical” test cases is representative of correct behavior on </a:t>
            </a:r>
            <a:r>
              <a:rPr lang="en-US" altLang="en-US" sz="1500" i="1" dirty="0"/>
              <a:t>untested parts </a:t>
            </a:r>
            <a:r>
              <a:rPr lang="en-US" altLang="en-US" sz="1500" dirty="0"/>
              <a:t>of the state space</a:t>
            </a:r>
          </a:p>
          <a:p>
            <a:endParaRPr lang="en-US" sz="1500" dirty="0"/>
          </a:p>
        </p:txBody>
      </p:sp>
    </p:spTree>
    <p:extLst>
      <p:ext uri="{BB962C8B-B14F-4D97-AF65-F5344CB8AC3E}">
        <p14:creationId xmlns:p14="http://schemas.microsoft.com/office/powerpoint/2010/main" val="14586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fade">
                                      <p:cBhvr>
                                        <p:cTn id="65" dur="1000"/>
                                        <p:tgtEl>
                                          <p:spTgt spid="3">
                                            <p:txEl>
                                              <p:pRg st="10" end="10"/>
                                            </p:txEl>
                                          </p:spTgt>
                                        </p:tgtEl>
                                      </p:cBhvr>
                                    </p:animEffect>
                                    <p:anim calcmode="lin" valueType="num">
                                      <p:cBhvr>
                                        <p:cTn id="6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27" name="Rectangle 26">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5337F70-910D-E3C2-92B4-0AC12A8D405C}"/>
              </a:ext>
            </a:extLst>
          </p:cNvPr>
          <p:cNvPicPr>
            <a:picLocks noChangeAspect="1"/>
          </p:cNvPicPr>
          <p:nvPr/>
        </p:nvPicPr>
        <p:blipFill rotWithShape="1">
          <a:blip r:embed="rId2"/>
          <a:srcRect t="9007"/>
          <a:stretch/>
        </p:blipFill>
        <p:spPr>
          <a:xfrm>
            <a:off x="838200" y="704765"/>
            <a:ext cx="10628376" cy="5440003"/>
          </a:xfrm>
          <a:prstGeom prst="rect">
            <a:avLst/>
          </a:prstGeom>
        </p:spPr>
      </p:pic>
    </p:spTree>
    <p:extLst>
      <p:ext uri="{BB962C8B-B14F-4D97-AF65-F5344CB8AC3E}">
        <p14:creationId xmlns:p14="http://schemas.microsoft.com/office/powerpoint/2010/main" val="323924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660F9-05D8-4E41-A3D6-3825718EB4F2}"/>
              </a:ext>
            </a:extLst>
          </p:cNvPr>
          <p:cNvSpPr>
            <a:spLocks noGrp="1"/>
          </p:cNvSpPr>
          <p:nvPr>
            <p:ph type="title"/>
          </p:nvPr>
        </p:nvSpPr>
        <p:spPr>
          <a:xfrm>
            <a:off x="411480" y="991443"/>
            <a:ext cx="4443154" cy="1087819"/>
          </a:xfrm>
        </p:spPr>
        <p:txBody>
          <a:bodyPr anchor="b">
            <a:normAutofit/>
          </a:bodyPr>
          <a:lstStyle/>
          <a:p>
            <a:r>
              <a:rPr lang="en-US" sz="3400"/>
              <a:t>Logical Organisation of Testing</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DEA94B1-B3E8-5EF9-3C44-5E501FD05F14}"/>
              </a:ext>
            </a:extLst>
          </p:cNvPr>
          <p:cNvSpPr>
            <a:spLocks noGrp="1"/>
          </p:cNvSpPr>
          <p:nvPr>
            <p:ph idx="1"/>
          </p:nvPr>
        </p:nvSpPr>
        <p:spPr>
          <a:xfrm>
            <a:off x="411480" y="2684095"/>
            <a:ext cx="4443154" cy="3492868"/>
          </a:xfrm>
        </p:spPr>
        <p:txBody>
          <a:bodyPr>
            <a:normAutofit/>
          </a:bodyPr>
          <a:lstStyle/>
          <a:p>
            <a:r>
              <a:rPr lang="en-US" sz="1800" b="1"/>
              <a:t>White box testing </a:t>
            </a:r>
            <a:r>
              <a:rPr lang="en-US" sz="1800"/>
              <a:t>– the internal structure, design and code of a system are tested </a:t>
            </a:r>
          </a:p>
          <a:p>
            <a:pPr lvl="1"/>
            <a:r>
              <a:rPr lang="en-US" sz="1800"/>
              <a:t>The internal workings of the system are transparent to whoever is testing </a:t>
            </a:r>
          </a:p>
          <a:p>
            <a:r>
              <a:rPr lang="en-US" sz="1800" b="1"/>
              <a:t>Black box testing </a:t>
            </a:r>
            <a:r>
              <a:rPr lang="en-US" sz="1800"/>
              <a:t>– the software system is tested from the perspective of an end-user </a:t>
            </a:r>
          </a:p>
          <a:p>
            <a:pPr lvl="1"/>
            <a:r>
              <a:rPr lang="en-US" sz="1800"/>
              <a:t>The internal workings of the system are hidden from the tester </a:t>
            </a:r>
          </a:p>
        </p:txBody>
      </p:sp>
      <p:pic>
        <p:nvPicPr>
          <p:cNvPr id="4" name="Picture 3">
            <a:extLst>
              <a:ext uri="{FF2B5EF4-FFF2-40B4-BE49-F238E27FC236}">
                <a16:creationId xmlns:a16="http://schemas.microsoft.com/office/drawing/2014/main" id="{72196789-DD48-4121-ECE9-E076464B1D7F}"/>
              </a:ext>
            </a:extLst>
          </p:cNvPr>
          <p:cNvPicPr>
            <a:picLocks noChangeAspect="1"/>
          </p:cNvPicPr>
          <p:nvPr/>
        </p:nvPicPr>
        <p:blipFill rotWithShape="1">
          <a:blip r:embed="rId2"/>
          <a:srcRect t="9007"/>
          <a:stretch/>
        </p:blipFill>
        <p:spPr>
          <a:xfrm>
            <a:off x="5385816" y="1753103"/>
            <a:ext cx="6440424" cy="3296439"/>
          </a:xfrm>
          <a:prstGeom prst="rect">
            <a:avLst/>
          </a:prstGeom>
        </p:spPr>
      </p:pic>
    </p:spTree>
    <p:extLst>
      <p:ext uri="{BB962C8B-B14F-4D97-AF65-F5344CB8AC3E}">
        <p14:creationId xmlns:p14="http://schemas.microsoft.com/office/powerpoint/2010/main" val="1556545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E817-9D8B-E69D-1DB4-1D9CAFF0C5A2}"/>
              </a:ext>
            </a:extLst>
          </p:cNvPr>
          <p:cNvSpPr>
            <a:spLocks noGrp="1"/>
          </p:cNvSpPr>
          <p:nvPr>
            <p:ph type="title"/>
          </p:nvPr>
        </p:nvSpPr>
        <p:spPr/>
        <p:txBody>
          <a:bodyPr/>
          <a:lstStyle/>
          <a:p>
            <a:r>
              <a:rPr lang="en-US" dirty="0"/>
              <a:t>Acceptance Tests</a:t>
            </a:r>
            <a:br>
              <a:rPr lang="en-US" dirty="0"/>
            </a:br>
            <a:r>
              <a:rPr lang="en-US" sz="2000" dirty="0"/>
              <a:t>(recall lecture 2 on Requirements)</a:t>
            </a:r>
            <a:endParaRPr lang="en-US" dirty="0"/>
          </a:p>
        </p:txBody>
      </p:sp>
      <p:sp>
        <p:nvSpPr>
          <p:cNvPr id="3" name="Content Placeholder 2">
            <a:extLst>
              <a:ext uri="{FF2B5EF4-FFF2-40B4-BE49-F238E27FC236}">
                <a16:creationId xmlns:a16="http://schemas.microsoft.com/office/drawing/2014/main" id="{E70DF401-4B65-4341-4B0A-E1F61FAA1290}"/>
              </a:ext>
            </a:extLst>
          </p:cNvPr>
          <p:cNvSpPr>
            <a:spLocks noGrp="1"/>
          </p:cNvSpPr>
          <p:nvPr>
            <p:ph idx="1"/>
          </p:nvPr>
        </p:nvSpPr>
        <p:spPr/>
        <p:txBody>
          <a:bodyPr>
            <a:normAutofit lnSpcReduction="10000"/>
          </a:bodyPr>
          <a:lstStyle/>
          <a:p>
            <a:r>
              <a:rPr lang="en-US" dirty="0"/>
              <a:t>form of black-box testing</a:t>
            </a:r>
          </a:p>
          <a:p>
            <a:r>
              <a:rPr lang="en-US" dirty="0"/>
              <a:t>Test with the valid key of a current tenant on his/her apartment (pass)</a:t>
            </a:r>
          </a:p>
          <a:p>
            <a:r>
              <a:rPr lang="en-US" dirty="0"/>
              <a:t>Test with the valid key of a current tenant on someone else’s apartment (fail)</a:t>
            </a:r>
          </a:p>
          <a:p>
            <a:r>
              <a:rPr lang="en-US" altLang="en-US" sz="2800" dirty="0"/>
              <a:t>Test with an invalid key on any apartment (fail)</a:t>
            </a:r>
          </a:p>
          <a:p>
            <a:r>
              <a:rPr lang="en-US" dirty="0"/>
              <a:t>Test with the key of a removed tenant on his/her previous apartment (fail)</a:t>
            </a:r>
          </a:p>
          <a:p>
            <a:r>
              <a:rPr lang="en-US" altLang="en-US" sz="2800" dirty="0"/>
              <a:t>Test with the valid key of a just-added tenant on his/ her apartment (pass)</a:t>
            </a:r>
            <a:endParaRPr lang="en-US" dirty="0"/>
          </a:p>
        </p:txBody>
      </p:sp>
    </p:spTree>
    <p:extLst>
      <p:ext uri="{BB962C8B-B14F-4D97-AF65-F5344CB8AC3E}">
        <p14:creationId xmlns:p14="http://schemas.microsoft.com/office/powerpoint/2010/main" val="35839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93568FA-39AA-1526-C5C4-09A5462F7ABB}"/>
              </a:ext>
            </a:extLst>
          </p:cNvPr>
          <p:cNvSpPr>
            <a:spLocks noGrp="1"/>
          </p:cNvSpPr>
          <p:nvPr>
            <p:ph idx="1"/>
          </p:nvPr>
        </p:nvSpPr>
        <p:spPr>
          <a:xfrm>
            <a:off x="411480" y="2684095"/>
            <a:ext cx="4443154" cy="3492868"/>
          </a:xfrm>
        </p:spPr>
        <p:txBody>
          <a:bodyPr>
            <a:normAutofit/>
          </a:bodyPr>
          <a:lstStyle/>
          <a:p>
            <a:r>
              <a:rPr lang="en-US" sz="1300" b="1"/>
              <a:t>Unit Testing </a:t>
            </a:r>
            <a:r>
              <a:rPr lang="en-US" sz="1300"/>
              <a:t>– the smallest possible part of a system – called a unit – is tested individually and independently </a:t>
            </a:r>
          </a:p>
          <a:p>
            <a:r>
              <a:rPr lang="en-US" sz="1300" b="1"/>
              <a:t>Integration Testing </a:t>
            </a:r>
            <a:r>
              <a:rPr lang="en-US" sz="1300"/>
              <a:t>– tests how components of a system interact with each other </a:t>
            </a:r>
          </a:p>
          <a:p>
            <a:r>
              <a:rPr lang="en-US" sz="1300" b="1"/>
              <a:t>System Testing (end-to-end) </a:t>
            </a:r>
            <a:r>
              <a:rPr lang="en-US" sz="1300"/>
              <a:t>– tests an entire system</a:t>
            </a:r>
            <a:br>
              <a:rPr lang="en-US" sz="1300"/>
            </a:br>
            <a:r>
              <a:rPr lang="en-US" sz="1300"/>
              <a:t>Functional Testing – tests the functional requirements of a system </a:t>
            </a:r>
          </a:p>
          <a:p>
            <a:pPr lvl="1"/>
            <a:r>
              <a:rPr lang="en-US" sz="1300" b="1"/>
              <a:t>Quality Testing </a:t>
            </a:r>
            <a:r>
              <a:rPr lang="en-US" sz="1300"/>
              <a:t>– tests the non-functional requirements of a system e.g. security, performance, usability, scalability, etc. </a:t>
            </a:r>
          </a:p>
          <a:p>
            <a:pPr lvl="1"/>
            <a:r>
              <a:rPr lang="en-US" sz="1300" b="1"/>
              <a:t>Acceptance Testing </a:t>
            </a:r>
            <a:r>
              <a:rPr lang="en-US" sz="1300"/>
              <a:t>– customer verifies that the requirements have been met </a:t>
            </a:r>
          </a:p>
          <a:p>
            <a:pPr lvl="1"/>
            <a:r>
              <a:rPr lang="en-US" sz="1300" b="1"/>
              <a:t>Installation Testing </a:t>
            </a:r>
            <a:r>
              <a:rPr lang="en-US" sz="1300"/>
              <a:t>– tests that the system works as intended when deployed to the end-user’s device </a:t>
            </a:r>
          </a:p>
          <a:p>
            <a:endParaRPr lang="en-US" sz="1300"/>
          </a:p>
        </p:txBody>
      </p:sp>
      <p:pic>
        <p:nvPicPr>
          <p:cNvPr id="5" name="Picture 4">
            <a:extLst>
              <a:ext uri="{FF2B5EF4-FFF2-40B4-BE49-F238E27FC236}">
                <a16:creationId xmlns:a16="http://schemas.microsoft.com/office/drawing/2014/main" id="{A6000450-FC75-7ABE-6BF2-505045BDD672}"/>
              </a:ext>
            </a:extLst>
          </p:cNvPr>
          <p:cNvPicPr>
            <a:picLocks noChangeAspect="1"/>
          </p:cNvPicPr>
          <p:nvPr/>
        </p:nvPicPr>
        <p:blipFill rotWithShape="1">
          <a:blip r:embed="rId2"/>
          <a:srcRect t="9007"/>
          <a:stretch/>
        </p:blipFill>
        <p:spPr>
          <a:xfrm>
            <a:off x="5385816" y="1753103"/>
            <a:ext cx="6440424" cy="3296439"/>
          </a:xfrm>
          <a:prstGeom prst="rect">
            <a:avLst/>
          </a:prstGeom>
        </p:spPr>
      </p:pic>
    </p:spTree>
    <p:extLst>
      <p:ext uri="{BB962C8B-B14F-4D97-AF65-F5344CB8AC3E}">
        <p14:creationId xmlns:p14="http://schemas.microsoft.com/office/powerpoint/2010/main" val="3292378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5" name="Freeform: Shape 410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7" name="Freeform: Shape 410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C3FE60-B19F-9F49-CEB1-192F8A1FDBE8}"/>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defTabSz="914400"/>
            <a:r>
              <a:rPr lang="en-US" sz="4800" kern="1200">
                <a:solidFill>
                  <a:schemeClr val="tx1"/>
                </a:solidFill>
                <a:latin typeface="+mj-lt"/>
                <a:ea typeface="+mj-ea"/>
                <a:cs typeface="+mj-cs"/>
              </a:rPr>
              <a:t>How do we know that we’ve tested enough? </a:t>
            </a:r>
          </a:p>
        </p:txBody>
      </p:sp>
      <p:sp>
        <p:nvSpPr>
          <p:cNvPr id="4109" name="Rectangle 410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1" name="Rectangle 411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Enough Is Enough GIFs | Tenor">
            <a:extLst>
              <a:ext uri="{FF2B5EF4-FFF2-40B4-BE49-F238E27FC236}">
                <a16:creationId xmlns:a16="http://schemas.microsoft.com/office/drawing/2014/main" id="{D5D54DEC-FF09-42E7-672A-0616FF06C7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14356" y="950060"/>
            <a:ext cx="6408836" cy="480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477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F78673-E539-BAE6-B9D2-73381EEEC939}"/>
              </a:ext>
            </a:extLst>
          </p:cNvPr>
          <p:cNvSpPr>
            <a:spLocks noGrp="1"/>
          </p:cNvSpPr>
          <p:nvPr>
            <p:ph type="title"/>
          </p:nvPr>
        </p:nvSpPr>
        <p:spPr>
          <a:xfrm>
            <a:off x="612648" y="1078992"/>
            <a:ext cx="6268770" cy="1536192"/>
          </a:xfrm>
        </p:spPr>
        <p:txBody>
          <a:bodyPr anchor="b">
            <a:normAutofit/>
          </a:bodyPr>
          <a:lstStyle/>
          <a:p>
            <a:r>
              <a:rPr lang="en-US" sz="5200" dirty="0"/>
              <a:t>Coverage</a:t>
            </a:r>
          </a:p>
        </p:txBody>
      </p:sp>
      <p:sp>
        <p:nvSpPr>
          <p:cNvPr id="12"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27A9EDF-D079-7F81-6EFA-1D482627FD23}"/>
              </a:ext>
            </a:extLst>
          </p:cNvPr>
          <p:cNvSpPr>
            <a:spLocks noGrp="1"/>
          </p:cNvSpPr>
          <p:nvPr>
            <p:ph idx="1"/>
          </p:nvPr>
        </p:nvSpPr>
        <p:spPr>
          <a:xfrm>
            <a:off x="612648" y="3355848"/>
            <a:ext cx="7064502" cy="2825496"/>
          </a:xfrm>
        </p:spPr>
        <p:txBody>
          <a:bodyPr>
            <a:normAutofit/>
          </a:bodyPr>
          <a:lstStyle/>
          <a:p>
            <a:pPr eaLnBrk="1" hangingPunct="1"/>
            <a:r>
              <a:rPr lang="en-US" altLang="en-US" sz="1700" b="1" dirty="0"/>
              <a:t>coverage</a:t>
            </a:r>
            <a:r>
              <a:rPr lang="en-US" altLang="en-US" sz="1700" dirty="0"/>
              <a:t> measures the degree to which the specification or code of a software program has been exercised by tests</a:t>
            </a:r>
          </a:p>
          <a:p>
            <a:pPr lvl="1" eaLnBrk="1" hangingPunct="1"/>
            <a:r>
              <a:rPr lang="en-US" altLang="en-US" sz="1700" dirty="0">
                <a:latin typeface="Arial" panose="020B0604020202020204" pitchFamily="34" charset="0"/>
              </a:rPr>
              <a:t>Test Coverage AKA (Big picture): Specification testing focuses on the coverage of the input space, without necessarily testing each part of the software	</a:t>
            </a:r>
            <a:r>
              <a:rPr lang="en-US" altLang="en-US" sz="1700" dirty="0">
                <a:solidFill>
                  <a:srgbClr val="C00000"/>
                </a:solidFill>
                <a:latin typeface="Arial" panose="020B0604020202020204" pitchFamily="34" charset="0"/>
                <a:sym typeface="Wingdings" pitchFamily="2" charset="2"/>
              </a:rPr>
              <a:t> Acceptance tests</a:t>
            </a:r>
            <a:endParaRPr lang="en-US" altLang="en-US" sz="1700" dirty="0">
              <a:solidFill>
                <a:srgbClr val="C00000"/>
              </a:solidFill>
              <a:latin typeface="Arial" panose="020B0604020202020204" pitchFamily="34" charset="0"/>
            </a:endParaRPr>
          </a:p>
          <a:p>
            <a:pPr lvl="1" eaLnBrk="1" hangingPunct="1"/>
            <a:r>
              <a:rPr lang="en-US" altLang="en-US" sz="1700" dirty="0">
                <a:latin typeface="Arial" panose="020B0604020202020204" pitchFamily="34" charset="0"/>
              </a:rPr>
              <a:t>Code Coverage (Implementation details): Code coverage measures the degree to which the elements of the program source code have been tested	</a:t>
            </a:r>
            <a:r>
              <a:rPr lang="en-US" altLang="en-US" sz="1700" dirty="0">
                <a:solidFill>
                  <a:srgbClr val="C00000"/>
                </a:solidFill>
                <a:latin typeface="Arial" panose="020B0604020202020204" pitchFamily="34" charset="0"/>
                <a:sym typeface="Wingdings" pitchFamily="2" charset="2"/>
              </a:rPr>
              <a:t> Unit tests</a:t>
            </a:r>
            <a:endParaRPr lang="en-US" altLang="en-US" sz="1700" dirty="0">
              <a:solidFill>
                <a:srgbClr val="C00000"/>
              </a:solidFill>
              <a:latin typeface="Arial" panose="020B0604020202020204" pitchFamily="34" charset="0"/>
            </a:endParaRPr>
          </a:p>
          <a:p>
            <a:endParaRPr lang="en-US" sz="1700" dirty="0"/>
          </a:p>
        </p:txBody>
      </p:sp>
      <p:pic>
        <p:nvPicPr>
          <p:cNvPr id="7" name="Graphic 6" descr="Test tubes">
            <a:extLst>
              <a:ext uri="{FF2B5EF4-FFF2-40B4-BE49-F238E27FC236}">
                <a16:creationId xmlns:a16="http://schemas.microsoft.com/office/drawing/2014/main" id="{6D7FFC3C-0F62-0C52-978C-BCE7687D8C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1132960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2D10-3B54-5367-C145-72B34DC487A0}"/>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6664CD60-79C6-25D6-FBCD-5A852A3ACB73}"/>
              </a:ext>
            </a:extLst>
          </p:cNvPr>
          <p:cNvSpPr>
            <a:spLocks noGrp="1"/>
          </p:cNvSpPr>
          <p:nvPr>
            <p:ph idx="1"/>
          </p:nvPr>
        </p:nvSpPr>
        <p:spPr/>
        <p:txBody>
          <a:bodyPr>
            <a:normAutofit fontScale="92500" lnSpcReduction="10000"/>
          </a:bodyPr>
          <a:lstStyle/>
          <a:p>
            <a:pPr>
              <a:defRPr/>
            </a:pPr>
            <a:r>
              <a:rPr lang="en-US" dirty="0"/>
              <a:t>Test cases should be prioritized—some tests are more likely to uncover faults</a:t>
            </a:r>
          </a:p>
          <a:p>
            <a:pPr>
              <a:spcBef>
                <a:spcPts val="1400"/>
              </a:spcBef>
              <a:defRPr/>
            </a:pPr>
            <a:r>
              <a:rPr lang="en-US" dirty="0"/>
              <a:t>Tests are about finding developer errors, and people are prone to make certain kind of errors</a:t>
            </a:r>
          </a:p>
          <a:p>
            <a:pPr>
              <a:spcBef>
                <a:spcPts val="1400"/>
              </a:spcBef>
              <a:defRPr/>
            </a:pPr>
            <a:r>
              <a:rPr lang="en-US" dirty="0"/>
              <a:t>Some tests can easier pinpoint problems than others</a:t>
            </a:r>
          </a:p>
          <a:p>
            <a:pPr>
              <a:spcBef>
                <a:spcPts val="1400"/>
              </a:spcBef>
              <a:defRPr/>
            </a:pPr>
            <a:r>
              <a:rPr lang="en-US" altLang="en-US" dirty="0"/>
              <a:t>(some) </a:t>
            </a:r>
            <a:r>
              <a:rPr lang="en-US" altLang="en-US" b="1" dirty="0"/>
              <a:t>Heuristics for achieving high coverage</a:t>
            </a:r>
            <a:r>
              <a:rPr lang="en-US" altLang="en-US" dirty="0"/>
              <a:t>:</a:t>
            </a:r>
            <a:br>
              <a:rPr lang="en-US" altLang="en-US" dirty="0"/>
            </a:br>
            <a:r>
              <a:rPr lang="en-US" altLang="en-US" sz="1900" dirty="0">
                <a:latin typeface="Arial" panose="020B0604020202020204" pitchFamily="34" charset="0"/>
              </a:rPr>
              <a:t>(could be applied individually or in combination)</a:t>
            </a:r>
            <a:endParaRPr lang="en-US" altLang="en-US" sz="1900" dirty="0"/>
          </a:p>
          <a:p>
            <a:pPr lvl="1" eaLnBrk="1" hangingPunct="1">
              <a:spcBef>
                <a:spcPts val="1000"/>
              </a:spcBef>
              <a:defRPr/>
            </a:pPr>
            <a:r>
              <a:rPr lang="en-US" altLang="en-US" dirty="0">
                <a:latin typeface="Arial" panose="020B0604020202020204" pitchFamily="34" charset="0"/>
              </a:rPr>
              <a:t>equivalence testing</a:t>
            </a:r>
          </a:p>
          <a:p>
            <a:pPr lvl="1" eaLnBrk="1" hangingPunct="1">
              <a:defRPr/>
            </a:pPr>
            <a:r>
              <a:rPr lang="en-US" altLang="en-US" dirty="0">
                <a:latin typeface="Arial" panose="020B0604020202020204" pitchFamily="34" charset="0"/>
              </a:rPr>
              <a:t>boundary testing</a:t>
            </a:r>
          </a:p>
          <a:p>
            <a:pPr lvl="1" eaLnBrk="1" hangingPunct="1">
              <a:spcBef>
                <a:spcPts val="1000"/>
              </a:spcBef>
              <a:defRPr/>
            </a:pPr>
            <a:r>
              <a:rPr lang="en-US" altLang="en-US" dirty="0">
                <a:latin typeface="Arial" panose="020B0604020202020204" pitchFamily="34" charset="0"/>
              </a:rPr>
              <a:t>control-flow testing</a:t>
            </a:r>
          </a:p>
          <a:p>
            <a:pPr lvl="1" eaLnBrk="1" hangingPunct="1">
              <a:defRPr/>
            </a:pPr>
            <a:r>
              <a:rPr lang="en-US" altLang="en-US" dirty="0">
                <a:latin typeface="Arial" panose="020B0604020202020204" pitchFamily="34" charset="0"/>
              </a:rPr>
              <a:t>state-based testing</a:t>
            </a:r>
          </a:p>
          <a:p>
            <a:endParaRPr lang="en-US" dirty="0"/>
          </a:p>
        </p:txBody>
      </p:sp>
      <p:pic>
        <p:nvPicPr>
          <p:cNvPr id="4" name="Picture 3">
            <a:extLst>
              <a:ext uri="{FF2B5EF4-FFF2-40B4-BE49-F238E27FC236}">
                <a16:creationId xmlns:a16="http://schemas.microsoft.com/office/drawing/2014/main" id="{DF380F4A-2F39-9134-482A-B3D36DAE4497}"/>
              </a:ext>
            </a:extLst>
          </p:cNvPr>
          <p:cNvPicPr>
            <a:picLocks noChangeAspect="1"/>
          </p:cNvPicPr>
          <p:nvPr/>
        </p:nvPicPr>
        <p:blipFill rotWithShape="1">
          <a:blip r:embed="rId2"/>
          <a:srcRect l="4452" t="11166"/>
          <a:stretch/>
        </p:blipFill>
        <p:spPr>
          <a:xfrm>
            <a:off x="4057650" y="4486275"/>
            <a:ext cx="3679824" cy="752474"/>
          </a:xfrm>
          <a:prstGeom prst="rect">
            <a:avLst/>
          </a:prstGeom>
        </p:spPr>
      </p:pic>
      <p:pic>
        <p:nvPicPr>
          <p:cNvPr id="6" name="Picture 5">
            <a:extLst>
              <a:ext uri="{FF2B5EF4-FFF2-40B4-BE49-F238E27FC236}">
                <a16:creationId xmlns:a16="http://schemas.microsoft.com/office/drawing/2014/main" id="{CD6830B8-4C5E-EF59-D66D-2CCDC7BA269E}"/>
              </a:ext>
            </a:extLst>
          </p:cNvPr>
          <p:cNvPicPr>
            <a:picLocks noChangeAspect="1"/>
          </p:cNvPicPr>
          <p:nvPr/>
        </p:nvPicPr>
        <p:blipFill>
          <a:blip r:embed="rId3"/>
          <a:stretch>
            <a:fillRect/>
          </a:stretch>
        </p:blipFill>
        <p:spPr>
          <a:xfrm>
            <a:off x="4057650" y="5238749"/>
            <a:ext cx="3679824" cy="942394"/>
          </a:xfrm>
          <a:prstGeom prst="rect">
            <a:avLst/>
          </a:prstGeom>
        </p:spPr>
      </p:pic>
    </p:spTree>
    <p:extLst>
      <p:ext uri="{BB962C8B-B14F-4D97-AF65-F5344CB8AC3E}">
        <p14:creationId xmlns:p14="http://schemas.microsoft.com/office/powerpoint/2010/main" val="3549437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8CA59-65B1-6273-A5BE-D4DA0F145CBE}"/>
              </a:ext>
            </a:extLst>
          </p:cNvPr>
          <p:cNvSpPr>
            <a:spLocks noGrp="1"/>
          </p:cNvSpPr>
          <p:nvPr>
            <p:ph type="title"/>
          </p:nvPr>
        </p:nvSpPr>
        <p:spPr>
          <a:xfrm>
            <a:off x="612648" y="1078992"/>
            <a:ext cx="6268770" cy="1536192"/>
          </a:xfrm>
        </p:spPr>
        <p:txBody>
          <a:bodyPr anchor="b">
            <a:normAutofit/>
          </a:bodyPr>
          <a:lstStyle/>
          <a:p>
            <a:r>
              <a:rPr lang="en-US" sz="5200"/>
              <a:t>Equivalence Testing</a:t>
            </a:r>
          </a:p>
        </p:txBody>
      </p:sp>
      <p:sp>
        <p:nvSpPr>
          <p:cNvPr id="12"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1210E89-22DC-B8D3-B963-DAD30CB2F4F7}"/>
              </a:ext>
            </a:extLst>
          </p:cNvPr>
          <p:cNvSpPr>
            <a:spLocks noGrp="1"/>
          </p:cNvSpPr>
          <p:nvPr>
            <p:ph idx="1"/>
          </p:nvPr>
        </p:nvSpPr>
        <p:spPr>
          <a:xfrm>
            <a:off x="612648" y="3355848"/>
            <a:ext cx="6268770" cy="2825496"/>
          </a:xfrm>
        </p:spPr>
        <p:txBody>
          <a:bodyPr>
            <a:normAutofit fontScale="92500" lnSpcReduction="10000"/>
          </a:bodyPr>
          <a:lstStyle/>
          <a:p>
            <a:r>
              <a:rPr lang="en-US" altLang="en-US" sz="2200" b="1" dirty="0"/>
              <a:t>Equivalence testing</a:t>
            </a:r>
            <a:r>
              <a:rPr lang="en-US" altLang="en-US" sz="2200" dirty="0"/>
              <a:t> is a black-box testing method that divides the space of all possible inputs into </a:t>
            </a:r>
            <a:r>
              <a:rPr lang="en-US" altLang="en-US" sz="2200" b="1" dirty="0"/>
              <a:t>equivalence groups/classes</a:t>
            </a:r>
            <a:r>
              <a:rPr lang="en-US" altLang="en-US" sz="2200" dirty="0"/>
              <a:t> such that the program is expected to “behave the same” on each input from the same group</a:t>
            </a:r>
          </a:p>
          <a:p>
            <a:pPr lvl="1"/>
            <a:r>
              <a:rPr lang="en-US" sz="1800" dirty="0"/>
              <a:t>Assumption: A well-intentioned developer may have made mistakes that affect a whole </a:t>
            </a:r>
            <a:r>
              <a:rPr lang="en-US" sz="1800" b="1" dirty="0"/>
              <a:t>class</a:t>
            </a:r>
            <a:r>
              <a:rPr lang="en-US" sz="1800" dirty="0"/>
              <a:t> of input values</a:t>
            </a:r>
          </a:p>
          <a:p>
            <a:pPr lvl="1"/>
            <a:r>
              <a:rPr lang="en-US" sz="1800" dirty="0"/>
              <a:t>Assumption: We do not have any reason to believe that the developer intentionally programmed special behavior for any input combinations that belong to a single class of input values</a:t>
            </a:r>
          </a:p>
          <a:p>
            <a:endParaRPr lang="en-US" sz="2200" dirty="0"/>
          </a:p>
        </p:txBody>
      </p:sp>
      <p:pic>
        <p:nvPicPr>
          <p:cNvPr id="7" name="Graphic 6" descr="Translate">
            <a:extLst>
              <a:ext uri="{FF2B5EF4-FFF2-40B4-BE49-F238E27FC236}">
                <a16:creationId xmlns:a16="http://schemas.microsoft.com/office/drawing/2014/main" id="{8F400145-CA60-1A2D-A5F0-2642066FB9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246282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3" name="Rectangle 513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71379B-9E69-AB5F-3ADA-0448CD9778CF}"/>
              </a:ext>
            </a:extLst>
          </p:cNvPr>
          <p:cNvSpPr>
            <a:spLocks noGrp="1"/>
          </p:cNvSpPr>
          <p:nvPr>
            <p:ph type="title"/>
          </p:nvPr>
        </p:nvSpPr>
        <p:spPr>
          <a:xfrm>
            <a:off x="640080" y="325369"/>
            <a:ext cx="4368602" cy="1956841"/>
          </a:xfrm>
        </p:spPr>
        <p:txBody>
          <a:bodyPr anchor="b">
            <a:normAutofit/>
          </a:bodyPr>
          <a:lstStyle/>
          <a:p>
            <a:r>
              <a:rPr lang="en-US" sz="5000"/>
              <a:t>Equivalence groups/classes?</a:t>
            </a:r>
          </a:p>
        </p:txBody>
      </p:sp>
      <p:sp>
        <p:nvSpPr>
          <p:cNvPr id="513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ollege Life As Told By 20 Gavin Memes | Confused meme, Meme faces, Cute  memes">
            <a:extLst>
              <a:ext uri="{FF2B5EF4-FFF2-40B4-BE49-F238E27FC236}">
                <a16:creationId xmlns:a16="http://schemas.microsoft.com/office/drawing/2014/main" id="{DC701D5B-2FF6-A1E1-171A-B78103B85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00"/>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159">
            <a:extLst>
              <a:ext uri="{FF2B5EF4-FFF2-40B4-BE49-F238E27FC236}">
                <a16:creationId xmlns:a16="http://schemas.microsoft.com/office/drawing/2014/main" id="{3E98372B-72FE-1CD8-710F-726D2DEBE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76" y="2752805"/>
            <a:ext cx="432435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BB874ADA-BA76-0BE7-A593-34421B1C0D47}"/>
              </a:ext>
            </a:extLst>
          </p:cNvPr>
          <p:cNvSpPr txBox="1"/>
          <p:nvPr/>
        </p:nvSpPr>
        <p:spPr>
          <a:xfrm>
            <a:off x="493676" y="5035015"/>
            <a:ext cx="4324350" cy="1200329"/>
          </a:xfrm>
          <a:prstGeom prst="rect">
            <a:avLst/>
          </a:prstGeom>
          <a:noFill/>
        </p:spPr>
        <p:txBody>
          <a:bodyPr wrap="square">
            <a:spAutoFit/>
          </a:bodyPr>
          <a:lstStyle/>
          <a:p>
            <a:pPr marL="285750" indent="-285750">
              <a:buFont typeface="Arial" panose="020B0604020202020204" pitchFamily="34" charset="0"/>
              <a:buChar char="•"/>
            </a:pPr>
            <a:r>
              <a:rPr lang="en-ZA" sz="1800" dirty="0">
                <a:effectLst/>
                <a:latin typeface="ArialMT"/>
              </a:rPr>
              <a:t>Step 1: partition the input values into equivalence classes </a:t>
            </a:r>
          </a:p>
          <a:p>
            <a:pPr marL="285750" indent="-285750">
              <a:buFont typeface="Arial" panose="020B0604020202020204" pitchFamily="34" charset="0"/>
              <a:buChar char="•"/>
            </a:pPr>
            <a:r>
              <a:rPr lang="en-ZA" sz="1800" dirty="0">
                <a:effectLst/>
                <a:latin typeface="ArialMT"/>
              </a:rPr>
              <a:t>Step 2: test one or more inputs from each equivalence class </a:t>
            </a:r>
            <a:endParaRPr lang="en-ZA" dirty="0">
              <a:effectLst/>
            </a:endParaRPr>
          </a:p>
        </p:txBody>
      </p:sp>
    </p:spTree>
    <p:extLst>
      <p:ext uri="{BB962C8B-B14F-4D97-AF65-F5344CB8AC3E}">
        <p14:creationId xmlns:p14="http://schemas.microsoft.com/office/powerpoint/2010/main" val="116489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184511C-108E-E1C3-667C-F36B8B124B86}"/>
              </a:ext>
            </a:extLst>
          </p:cNvPr>
          <p:cNvSpPr>
            <a:spLocks noGrp="1"/>
          </p:cNvSpPr>
          <p:nvPr>
            <p:ph type="title"/>
          </p:nvPr>
        </p:nvSpPr>
        <p:spPr>
          <a:xfrm>
            <a:off x="1301261" y="590062"/>
            <a:ext cx="5409655" cy="2838938"/>
          </a:xfrm>
        </p:spPr>
        <p:txBody>
          <a:bodyPr vert="horz" lIns="91440" tIns="45720" rIns="91440" bIns="45720" rtlCol="0" anchor="b">
            <a:normAutofit/>
          </a:bodyPr>
          <a:lstStyle/>
          <a:p>
            <a:pPr defTabSz="914400"/>
            <a:r>
              <a:rPr lang="en-US" sz="5600" kern="1200">
                <a:solidFill>
                  <a:srgbClr val="FFFFFF"/>
                </a:solidFill>
                <a:latin typeface="+mj-lt"/>
                <a:ea typeface="+mj-ea"/>
                <a:cs typeface="+mj-cs"/>
              </a:rPr>
              <a:t>What is Software testing?</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338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1A25C-3F9D-469D-E5B5-302B4BE0C1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22EB3A-D832-91C6-C712-394090C55086}"/>
              </a:ext>
            </a:extLst>
          </p:cNvPr>
          <p:cNvSpPr>
            <a:spLocks noGrp="1"/>
          </p:cNvSpPr>
          <p:nvPr>
            <p:ph idx="1"/>
          </p:nvPr>
        </p:nvSpPr>
        <p:spPr/>
        <p:txBody>
          <a:bodyPr/>
          <a:lstStyle/>
          <a:p>
            <a:r>
              <a:rPr lang="en-US" dirty="0"/>
              <a:t>Example: user needs to enter a 6-digit OTP. Any other number of digits should be invalid. </a:t>
            </a:r>
          </a:p>
          <a:p>
            <a:r>
              <a:rPr lang="en-US" dirty="0"/>
              <a:t>Step 1: partition the input values into equivalence classes length = 6, length &lt; 6, length &gt; 6 </a:t>
            </a:r>
          </a:p>
          <a:p>
            <a:r>
              <a:rPr lang="en-US" dirty="0"/>
              <a:t>Step 2: test one or more inputs from each equivalence class</a:t>
            </a:r>
          </a:p>
          <a:p>
            <a:pPr lvl="1"/>
            <a:r>
              <a:rPr lang="en-US" dirty="0"/>
              <a:t>length = 6 : 123456, 420666 – valid OTP </a:t>
            </a:r>
          </a:p>
          <a:p>
            <a:pPr lvl="1"/>
            <a:r>
              <a:rPr lang="en-US" dirty="0"/>
              <a:t>length &lt; 6 : 12, 8453 – invalid OTP</a:t>
            </a:r>
          </a:p>
          <a:p>
            <a:pPr lvl="1"/>
            <a:r>
              <a:rPr lang="en-US" dirty="0"/>
              <a:t>length &gt; 6 : 123456789, 7493640323782738 – invalid OTP </a:t>
            </a:r>
          </a:p>
        </p:txBody>
      </p:sp>
    </p:spTree>
    <p:extLst>
      <p:ext uri="{BB962C8B-B14F-4D97-AF65-F5344CB8AC3E}">
        <p14:creationId xmlns:p14="http://schemas.microsoft.com/office/powerpoint/2010/main" val="62489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5473-1202-613F-4882-91AE6C510081}"/>
              </a:ext>
            </a:extLst>
          </p:cNvPr>
          <p:cNvSpPr>
            <a:spLocks noGrp="1"/>
          </p:cNvSpPr>
          <p:nvPr>
            <p:ph type="title"/>
          </p:nvPr>
        </p:nvSpPr>
        <p:spPr/>
        <p:txBody>
          <a:bodyPr/>
          <a:lstStyle/>
          <a:p>
            <a:r>
              <a:rPr lang="en-US" altLang="en-US" dirty="0"/>
              <a:t>Heuristics for Finding Equivalence Classes</a:t>
            </a:r>
            <a:endParaRPr lang="en-US" dirty="0"/>
          </a:p>
        </p:txBody>
      </p:sp>
      <p:sp>
        <p:nvSpPr>
          <p:cNvPr id="3" name="Content Placeholder 2">
            <a:extLst>
              <a:ext uri="{FF2B5EF4-FFF2-40B4-BE49-F238E27FC236}">
                <a16:creationId xmlns:a16="http://schemas.microsoft.com/office/drawing/2014/main" id="{1A77105B-20E3-ABEC-0528-541484863426}"/>
              </a:ext>
            </a:extLst>
          </p:cNvPr>
          <p:cNvSpPr>
            <a:spLocks noGrp="1"/>
          </p:cNvSpPr>
          <p:nvPr>
            <p:ph idx="1"/>
          </p:nvPr>
        </p:nvSpPr>
        <p:spPr/>
        <p:txBody>
          <a:bodyPr>
            <a:normAutofit fontScale="92500" lnSpcReduction="10000"/>
          </a:bodyPr>
          <a:lstStyle/>
          <a:p>
            <a:pPr eaLnBrk="1" hangingPunct="1">
              <a:lnSpc>
                <a:spcPct val="90000"/>
              </a:lnSpc>
              <a:defRPr/>
            </a:pPr>
            <a:r>
              <a:rPr lang="en-US" altLang="en-US" sz="2800" dirty="0"/>
              <a:t>For an input parameter specified over a </a:t>
            </a:r>
            <a:r>
              <a:rPr lang="en-US" altLang="en-US" sz="2800" b="1" dirty="0"/>
              <a:t>range of values</a:t>
            </a:r>
            <a:r>
              <a:rPr lang="en-US" altLang="en-US" sz="2800" dirty="0"/>
              <a:t>, e.g., a number or a letter, partition the value space into one valid and two invalid equivalence classes</a:t>
            </a:r>
          </a:p>
          <a:p>
            <a:pPr eaLnBrk="1" hangingPunct="1">
              <a:lnSpc>
                <a:spcPct val="90000"/>
              </a:lnSpc>
              <a:spcBef>
                <a:spcPct val="50000"/>
              </a:spcBef>
              <a:defRPr/>
            </a:pPr>
            <a:r>
              <a:rPr lang="en-US" altLang="en-US" sz="2800" dirty="0"/>
              <a:t>For an input parameter specified with a </a:t>
            </a:r>
            <a:r>
              <a:rPr lang="en-US" altLang="en-US" sz="2800" b="1" dirty="0"/>
              <a:t>single value</a:t>
            </a:r>
            <a:r>
              <a:rPr lang="en-US" altLang="en-US" sz="2800" dirty="0"/>
              <a:t>, e.g., a unique “security code,” partition the value space into one valid and two invalid equivalence classes</a:t>
            </a:r>
          </a:p>
          <a:p>
            <a:pPr eaLnBrk="1" hangingPunct="1">
              <a:lnSpc>
                <a:spcPct val="90000"/>
              </a:lnSpc>
              <a:spcBef>
                <a:spcPct val="50000"/>
              </a:spcBef>
              <a:defRPr/>
            </a:pPr>
            <a:r>
              <a:rPr lang="en-US" altLang="en-US" sz="2800" dirty="0"/>
              <a:t>For an input parameter specified with a </a:t>
            </a:r>
            <a:r>
              <a:rPr lang="en-US" altLang="en-US" sz="2800" b="1" dirty="0"/>
              <a:t>set of values</a:t>
            </a:r>
            <a:r>
              <a:rPr lang="en-US" altLang="en-US" sz="2800" dirty="0"/>
              <a:t>, e.g., day or month names, partition the value space into one valid and one invalid equivalence class</a:t>
            </a:r>
          </a:p>
          <a:p>
            <a:pPr eaLnBrk="1" hangingPunct="1">
              <a:lnSpc>
                <a:spcPct val="90000"/>
              </a:lnSpc>
              <a:spcBef>
                <a:spcPct val="50000"/>
              </a:spcBef>
              <a:defRPr/>
            </a:pPr>
            <a:r>
              <a:rPr lang="en-US" altLang="en-US" sz="2800" dirty="0"/>
              <a:t>For an input parameter specified as a </a:t>
            </a:r>
            <a:r>
              <a:rPr lang="en-US" altLang="en-US" sz="2800" b="1" dirty="0"/>
              <a:t>Boolean value</a:t>
            </a:r>
            <a:r>
              <a:rPr lang="en-US" altLang="en-US" sz="2800" dirty="0"/>
              <a:t>, partition the value space into one valid and one invalid equivalence class</a:t>
            </a:r>
          </a:p>
        </p:txBody>
      </p:sp>
    </p:spTree>
    <p:extLst>
      <p:ext uri="{BB962C8B-B14F-4D97-AF65-F5344CB8AC3E}">
        <p14:creationId xmlns:p14="http://schemas.microsoft.com/office/powerpoint/2010/main" val="318288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309F14-8A8F-3F04-9683-C4355B9A4A24}"/>
              </a:ext>
            </a:extLst>
          </p:cNvPr>
          <p:cNvSpPr>
            <a:spLocks noGrp="1"/>
          </p:cNvSpPr>
          <p:nvPr>
            <p:ph type="title"/>
          </p:nvPr>
        </p:nvSpPr>
        <p:spPr>
          <a:xfrm>
            <a:off x="1137034" y="609600"/>
            <a:ext cx="4784796" cy="1330840"/>
          </a:xfrm>
        </p:spPr>
        <p:txBody>
          <a:bodyPr>
            <a:normAutofit/>
          </a:bodyPr>
          <a:lstStyle/>
          <a:p>
            <a:r>
              <a:rPr lang="en-US"/>
              <a:t>Boundary Testing</a:t>
            </a:r>
            <a:endParaRPr lang="en-US" dirty="0"/>
          </a:p>
        </p:txBody>
      </p:sp>
      <p:sp>
        <p:nvSpPr>
          <p:cNvPr id="3" name="Content Placeholder 2">
            <a:extLst>
              <a:ext uri="{FF2B5EF4-FFF2-40B4-BE49-F238E27FC236}">
                <a16:creationId xmlns:a16="http://schemas.microsoft.com/office/drawing/2014/main" id="{2A6450D5-9946-A907-C299-78A7DD8479FE}"/>
              </a:ext>
            </a:extLst>
          </p:cNvPr>
          <p:cNvSpPr>
            <a:spLocks noGrp="1"/>
          </p:cNvSpPr>
          <p:nvPr>
            <p:ph idx="1"/>
          </p:nvPr>
        </p:nvSpPr>
        <p:spPr>
          <a:xfrm>
            <a:off x="1137034" y="2194102"/>
            <a:ext cx="4438036" cy="3908585"/>
          </a:xfrm>
        </p:spPr>
        <p:txBody>
          <a:bodyPr>
            <a:normAutofit/>
          </a:bodyPr>
          <a:lstStyle/>
          <a:p>
            <a:r>
              <a:rPr lang="en-US" sz="1700" b="1"/>
              <a:t>Boundary Testing</a:t>
            </a:r>
            <a:r>
              <a:rPr lang="en-US" sz="1700"/>
              <a:t>, also called </a:t>
            </a:r>
            <a:r>
              <a:rPr lang="en-US" sz="1700" b="1"/>
              <a:t>Boundary Value Analysis</a:t>
            </a:r>
            <a:r>
              <a:rPr lang="en-US" sz="1700"/>
              <a:t>, is a special case of equivalence testing that focuses on the </a:t>
            </a:r>
            <a:r>
              <a:rPr lang="en-US" sz="1700" b="1"/>
              <a:t>boundary values</a:t>
            </a:r>
            <a:r>
              <a:rPr lang="en-US" sz="1700"/>
              <a:t> of input parameters </a:t>
            </a:r>
          </a:p>
          <a:p>
            <a:pPr lvl="1"/>
            <a:r>
              <a:rPr lang="en-ZA" sz="1700">
                <a:effectLst/>
                <a:latin typeface="ArialMT"/>
              </a:rPr>
              <a:t>Assumption: developers often overlook special cases at the boundary of equivalence classes</a:t>
            </a:r>
          </a:p>
          <a:p>
            <a:pPr eaLnBrk="1" hangingPunct="1">
              <a:defRPr/>
            </a:pPr>
            <a:r>
              <a:rPr lang="en-US" altLang="en-US" sz="1700"/>
              <a:t>Selects inputs from the “edges” of each equivalence class, or “outliers” such as</a:t>
            </a:r>
          </a:p>
          <a:p>
            <a:pPr lvl="2" eaLnBrk="1" hangingPunct="1">
              <a:defRPr/>
            </a:pPr>
            <a:r>
              <a:rPr lang="en-US" altLang="en-US" sz="1700"/>
              <a:t>zero, min/max values, empty set, empty string, and null</a:t>
            </a:r>
          </a:p>
          <a:p>
            <a:pPr lvl="2" eaLnBrk="1" hangingPunct="1">
              <a:defRPr/>
            </a:pPr>
            <a:r>
              <a:rPr lang="en-US" altLang="en-US" sz="1700"/>
              <a:t>confusion between &gt; and &gt;=</a:t>
            </a:r>
          </a:p>
          <a:p>
            <a:pPr lvl="2" eaLnBrk="1" hangingPunct="1">
              <a:defRPr/>
            </a:pPr>
            <a:r>
              <a:rPr lang="en-US" altLang="en-US" sz="1700"/>
              <a:t>etc.</a:t>
            </a:r>
          </a:p>
          <a:p>
            <a:endParaRPr lang="en-ZA" sz="1700">
              <a:effectLst/>
            </a:endParaRPr>
          </a:p>
          <a:p>
            <a:pPr lvl="1"/>
            <a:endParaRPr lang="en-US" sz="1700"/>
          </a:p>
          <a:p>
            <a:endParaRPr lang="en-US" sz="1700"/>
          </a:p>
        </p:txBody>
      </p:sp>
      <p:pic>
        <p:nvPicPr>
          <p:cNvPr id="4" name="Picture 3" descr="A screenshot of a social media post&#10;&#10;Description automatically generated">
            <a:extLst>
              <a:ext uri="{FF2B5EF4-FFF2-40B4-BE49-F238E27FC236}">
                <a16:creationId xmlns:a16="http://schemas.microsoft.com/office/drawing/2014/main" id="{3B94ADE1-4659-8A6A-F716-22A291C4097A}"/>
              </a:ext>
            </a:extLst>
          </p:cNvPr>
          <p:cNvPicPr>
            <a:picLocks noChangeAspect="1"/>
          </p:cNvPicPr>
          <p:nvPr/>
        </p:nvPicPr>
        <p:blipFill>
          <a:blip r:embed="rId2"/>
          <a:stretch>
            <a:fillRect/>
          </a:stretch>
        </p:blipFill>
        <p:spPr>
          <a:xfrm>
            <a:off x="6955227" y="717012"/>
            <a:ext cx="4588415" cy="5446191"/>
          </a:xfrm>
          <a:prstGeom prst="rect">
            <a:avLst/>
          </a:prstGeom>
        </p:spPr>
      </p:pic>
    </p:spTree>
    <p:extLst>
      <p:ext uri="{BB962C8B-B14F-4D97-AF65-F5344CB8AC3E}">
        <p14:creationId xmlns:p14="http://schemas.microsoft.com/office/powerpoint/2010/main" val="81985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45EC-1357-23B0-3413-9F937E39171D}"/>
              </a:ext>
            </a:extLst>
          </p:cNvPr>
          <p:cNvSpPr>
            <a:spLocks noGrp="1"/>
          </p:cNvSpPr>
          <p:nvPr>
            <p:ph type="title"/>
          </p:nvPr>
        </p:nvSpPr>
        <p:spPr/>
        <p:txBody>
          <a:bodyPr/>
          <a:lstStyle/>
          <a:p>
            <a:r>
              <a:rPr lang="en-US" dirty="0"/>
              <a:t>Boundary Testing example</a:t>
            </a:r>
          </a:p>
        </p:txBody>
      </p:sp>
      <p:sp>
        <p:nvSpPr>
          <p:cNvPr id="3" name="Content Placeholder 2">
            <a:extLst>
              <a:ext uri="{FF2B5EF4-FFF2-40B4-BE49-F238E27FC236}">
                <a16:creationId xmlns:a16="http://schemas.microsoft.com/office/drawing/2014/main" id="{00B43A35-A26C-D873-D6FF-7CD3EB39F546}"/>
              </a:ext>
            </a:extLst>
          </p:cNvPr>
          <p:cNvSpPr>
            <a:spLocks noGrp="1"/>
          </p:cNvSpPr>
          <p:nvPr>
            <p:ph idx="1"/>
          </p:nvPr>
        </p:nvSpPr>
        <p:spPr/>
        <p:txBody>
          <a:bodyPr/>
          <a:lstStyle/>
          <a:p>
            <a:r>
              <a:rPr lang="en-US" dirty="0"/>
              <a:t>Example: a marks system. Students pass if their mark is 50% or more, get a merit if their mark is 75% or more and a distinction if their mark is 85% or more. Otherwise, students fail. </a:t>
            </a:r>
          </a:p>
          <a:p>
            <a:r>
              <a:rPr lang="en-US" dirty="0"/>
              <a:t>Equivalence classes:</a:t>
            </a:r>
          </a:p>
          <a:p>
            <a:pPr lvl="1"/>
            <a:r>
              <a:rPr lang="en-US" dirty="0"/>
              <a:t>Valid: fail, pass, merit, distinction </a:t>
            </a:r>
          </a:p>
          <a:p>
            <a:pPr lvl="1"/>
            <a:r>
              <a:rPr lang="en-US" dirty="0"/>
              <a:t>Invalid: &lt; 0, &gt; 100 </a:t>
            </a:r>
          </a:p>
          <a:p>
            <a:r>
              <a:rPr lang="en-US" dirty="0"/>
              <a:t>Boundary Test inputs: </a:t>
            </a:r>
          </a:p>
          <a:p>
            <a:pPr lvl="1"/>
            <a:r>
              <a:rPr lang="en-US" dirty="0"/>
              <a:t>fail (0, 49), pass (50, 74), merit (75, 84), distinction (85, 100),</a:t>
            </a:r>
          </a:p>
          <a:p>
            <a:pPr lvl="1"/>
            <a:r>
              <a:rPr lang="en-US" dirty="0"/>
              <a:t> &lt; 0 (-1), &gt;100 (101) </a:t>
            </a:r>
          </a:p>
          <a:p>
            <a:endParaRPr lang="en-US" dirty="0"/>
          </a:p>
          <a:p>
            <a:endParaRPr lang="en-US" dirty="0"/>
          </a:p>
        </p:txBody>
      </p:sp>
    </p:spTree>
    <p:extLst>
      <p:ext uri="{BB962C8B-B14F-4D97-AF65-F5344CB8AC3E}">
        <p14:creationId xmlns:p14="http://schemas.microsoft.com/office/powerpoint/2010/main" val="364817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4" name="Rectangle 6153">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6" name="Rectangle 6155">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24398E-9304-1D1C-6E38-B96A370B4437}"/>
              </a:ext>
            </a:extLst>
          </p:cNvPr>
          <p:cNvSpPr>
            <a:spLocks noGrp="1"/>
          </p:cNvSpPr>
          <p:nvPr>
            <p:ph type="title"/>
          </p:nvPr>
        </p:nvSpPr>
        <p:spPr>
          <a:xfrm>
            <a:off x="1051560" y="4444332"/>
            <a:ext cx="3558466" cy="1645920"/>
          </a:xfrm>
        </p:spPr>
        <p:txBody>
          <a:bodyPr>
            <a:normAutofit/>
          </a:bodyPr>
          <a:lstStyle/>
          <a:p>
            <a:r>
              <a:rPr lang="en-US" sz="3200"/>
              <a:t>Control-flow Testing</a:t>
            </a:r>
          </a:p>
        </p:txBody>
      </p:sp>
      <p:pic>
        <p:nvPicPr>
          <p:cNvPr id="6149" name="Picture 5" descr="page17image17911664">
            <a:extLst>
              <a:ext uri="{FF2B5EF4-FFF2-40B4-BE49-F238E27FC236}">
                <a16:creationId xmlns:a16="http://schemas.microsoft.com/office/drawing/2014/main" id="{4A8CBB23-4626-B54E-5EF6-44E7FE5F19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798090"/>
            <a:ext cx="11164824" cy="2763291"/>
          </a:xfrm>
          <a:prstGeom prst="rect">
            <a:avLst/>
          </a:prstGeom>
          <a:noFill/>
          <a:extLst>
            <a:ext uri="{909E8E84-426E-40DD-AFC4-6F175D3DCCD1}">
              <a14:hiddenFill xmlns:a14="http://schemas.microsoft.com/office/drawing/2010/main">
                <a:solidFill>
                  <a:srgbClr val="FFFFFF"/>
                </a:solidFill>
              </a14:hiddenFill>
            </a:ext>
          </a:extLst>
        </p:spPr>
      </p:pic>
      <p:sp>
        <p:nvSpPr>
          <p:cNvPr id="6158" name="Rectangle 6157">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160" name="Rectangle 6159">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1E4C0FD9-6E68-9CB0-C9CE-A0D6B3D3EBF6}"/>
              </a:ext>
            </a:extLst>
          </p:cNvPr>
          <p:cNvGraphicFramePr>
            <a:graphicFrameLocks noGrp="1"/>
          </p:cNvGraphicFramePr>
          <p:nvPr>
            <p:ph idx="1"/>
            <p:extLst>
              <p:ext uri="{D42A27DB-BD31-4B8C-83A1-F6EECF244321}">
                <p14:modId xmlns:p14="http://schemas.microsoft.com/office/powerpoint/2010/main" val="536550456"/>
              </p:ext>
            </p:extLst>
          </p:nvPr>
        </p:nvGraphicFramePr>
        <p:xfrm>
          <a:off x="5349240" y="4440602"/>
          <a:ext cx="6007608" cy="164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1755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F675BD-A86C-600A-3BC7-9D8110BC1A78}"/>
              </a:ext>
            </a:extLst>
          </p:cNvPr>
          <p:cNvSpPr>
            <a:spLocks noGrp="1"/>
          </p:cNvSpPr>
          <p:nvPr>
            <p:ph type="title"/>
          </p:nvPr>
        </p:nvSpPr>
        <p:spPr>
          <a:xfrm>
            <a:off x="838200" y="3905833"/>
            <a:ext cx="4215063" cy="2398713"/>
          </a:xfrm>
        </p:spPr>
        <p:txBody>
          <a:bodyPr>
            <a:normAutofit/>
          </a:bodyPr>
          <a:lstStyle/>
          <a:p>
            <a:r>
              <a:rPr lang="en-US"/>
              <a:t>Control Flow Testing </a:t>
            </a:r>
            <a:endParaRPr lang="en-US" dirty="0"/>
          </a:p>
        </p:txBody>
      </p:sp>
      <p:pic>
        <p:nvPicPr>
          <p:cNvPr id="5" name="Picture 1">
            <a:extLst>
              <a:ext uri="{FF2B5EF4-FFF2-40B4-BE49-F238E27FC236}">
                <a16:creationId xmlns:a16="http://schemas.microsoft.com/office/drawing/2014/main" id="{BF33088E-5FCE-06D5-5280-B94309552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158955" y="579051"/>
            <a:ext cx="9875259" cy="24180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E466BC47-769E-6100-42C6-DC9D29C6B23F}"/>
              </a:ext>
            </a:extLst>
          </p:cNvPr>
          <p:cNvSpPr>
            <a:spLocks noGrp="1"/>
          </p:cNvSpPr>
          <p:nvPr>
            <p:ph idx="1"/>
          </p:nvPr>
        </p:nvSpPr>
        <p:spPr>
          <a:xfrm>
            <a:off x="5630779" y="3884452"/>
            <a:ext cx="5723021" cy="2398713"/>
          </a:xfrm>
        </p:spPr>
        <p:txBody>
          <a:bodyPr anchor="ctr">
            <a:normAutofit/>
          </a:bodyPr>
          <a:lstStyle/>
          <a:p>
            <a:r>
              <a:rPr lang="en-US" sz="1400"/>
              <a:t>Based on a control flow graph of the system, we can measure different types of code coverage: </a:t>
            </a:r>
          </a:p>
          <a:p>
            <a:pPr lvl="1"/>
            <a:r>
              <a:rPr lang="en-US" sz="1400" b="1"/>
              <a:t>Statement coverage </a:t>
            </a:r>
            <a:r>
              <a:rPr lang="en-US" sz="1400"/>
              <a:t>– every statement executed at least once by some test case </a:t>
            </a:r>
          </a:p>
          <a:p>
            <a:pPr lvl="1"/>
            <a:r>
              <a:rPr lang="en-US" sz="1400" b="1"/>
              <a:t>Edge coverage </a:t>
            </a:r>
            <a:r>
              <a:rPr lang="en-US" sz="1400"/>
              <a:t>– every branch of the control flow is traversed at least once by some test case </a:t>
            </a:r>
          </a:p>
          <a:p>
            <a:pPr lvl="1"/>
            <a:r>
              <a:rPr lang="en-US" sz="1400" b="1"/>
              <a:t>Condition coverage</a:t>
            </a:r>
            <a:r>
              <a:rPr lang="en-US" sz="1400"/>
              <a:t> – every condition takes TRUE and FALSE conditions at least once in some test case </a:t>
            </a:r>
          </a:p>
          <a:p>
            <a:pPr lvl="1"/>
            <a:r>
              <a:rPr lang="en-US" sz="1400" b="1"/>
              <a:t>Path coverage </a:t>
            </a:r>
            <a:r>
              <a:rPr lang="en-US" sz="1400"/>
              <a:t>– every distinct path through the program has been traversed at least once in some test case </a:t>
            </a:r>
          </a:p>
        </p:txBody>
      </p:sp>
    </p:spTree>
    <p:extLst>
      <p:ext uri="{BB962C8B-B14F-4D97-AF65-F5344CB8AC3E}">
        <p14:creationId xmlns:p14="http://schemas.microsoft.com/office/powerpoint/2010/main" val="3266363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940C-F64C-BBF8-962E-A3D6AEB38435}"/>
              </a:ext>
            </a:extLst>
          </p:cNvPr>
          <p:cNvSpPr>
            <a:spLocks noGrp="1"/>
          </p:cNvSpPr>
          <p:nvPr>
            <p:ph type="title"/>
          </p:nvPr>
        </p:nvSpPr>
        <p:spPr/>
        <p:txBody>
          <a:bodyPr/>
          <a:lstStyle/>
          <a:p>
            <a:r>
              <a:rPr lang="en-US" dirty="0"/>
              <a:t>Control flow testing</a:t>
            </a:r>
          </a:p>
        </p:txBody>
      </p:sp>
      <p:sp>
        <p:nvSpPr>
          <p:cNvPr id="3" name="Content Placeholder 2">
            <a:extLst>
              <a:ext uri="{FF2B5EF4-FFF2-40B4-BE49-F238E27FC236}">
                <a16:creationId xmlns:a16="http://schemas.microsoft.com/office/drawing/2014/main" id="{EFD27248-FD04-299B-67B1-6210CCA3F47D}"/>
              </a:ext>
            </a:extLst>
          </p:cNvPr>
          <p:cNvSpPr>
            <a:spLocks noGrp="1"/>
          </p:cNvSpPr>
          <p:nvPr>
            <p:ph idx="1"/>
          </p:nvPr>
        </p:nvSpPr>
        <p:spPr/>
        <p:txBody>
          <a:bodyPr/>
          <a:lstStyle/>
          <a:p>
            <a:r>
              <a:rPr lang="en-US" dirty="0"/>
              <a:t>Important: 100% statement coverage does not imply 100% edge coverage</a:t>
            </a:r>
          </a:p>
          <a:p>
            <a:r>
              <a:rPr lang="en-US" dirty="0"/>
              <a:t>Example: </a:t>
            </a:r>
          </a:p>
          <a:p>
            <a:endParaRPr lang="en-US" dirty="0"/>
          </a:p>
          <a:p>
            <a:endParaRPr lang="en-US" dirty="0"/>
          </a:p>
          <a:p>
            <a:endParaRPr lang="en-US" dirty="0"/>
          </a:p>
          <a:p>
            <a:r>
              <a:rPr lang="en-US" dirty="0"/>
              <a:t>If condition is always true, we achieve 100% statement coverage, but never test the case where condition is false and </a:t>
            </a:r>
            <a:r>
              <a:rPr lang="en-US" i="1" dirty="0" err="1"/>
              <a:t>do_something</a:t>
            </a:r>
            <a:r>
              <a:rPr lang="en-US" i="1" dirty="0"/>
              <a:t>() </a:t>
            </a:r>
            <a:r>
              <a:rPr lang="en-US" dirty="0"/>
              <a:t>is skipped </a:t>
            </a:r>
          </a:p>
          <a:p>
            <a:endParaRPr lang="en-US" dirty="0"/>
          </a:p>
        </p:txBody>
      </p:sp>
      <p:pic>
        <p:nvPicPr>
          <p:cNvPr id="4" name="Picture 3">
            <a:extLst>
              <a:ext uri="{FF2B5EF4-FFF2-40B4-BE49-F238E27FC236}">
                <a16:creationId xmlns:a16="http://schemas.microsoft.com/office/drawing/2014/main" id="{9AB4BADD-2BB5-F753-256E-6282ED3DDED8}"/>
              </a:ext>
            </a:extLst>
          </p:cNvPr>
          <p:cNvPicPr>
            <a:picLocks noChangeAspect="1"/>
          </p:cNvPicPr>
          <p:nvPr/>
        </p:nvPicPr>
        <p:blipFill>
          <a:blip r:embed="rId2"/>
          <a:stretch>
            <a:fillRect/>
          </a:stretch>
        </p:blipFill>
        <p:spPr>
          <a:xfrm>
            <a:off x="2621674" y="3132740"/>
            <a:ext cx="4152900" cy="1181100"/>
          </a:xfrm>
          <a:prstGeom prst="rect">
            <a:avLst/>
          </a:prstGeom>
        </p:spPr>
      </p:pic>
    </p:spTree>
    <p:extLst>
      <p:ext uri="{BB962C8B-B14F-4D97-AF65-F5344CB8AC3E}">
        <p14:creationId xmlns:p14="http://schemas.microsoft.com/office/powerpoint/2010/main" val="4145522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EEBB-8A96-4EA1-DEC9-78C38525C5AF}"/>
              </a:ext>
            </a:extLst>
          </p:cNvPr>
          <p:cNvSpPr>
            <a:spLocks noGrp="1"/>
          </p:cNvSpPr>
          <p:nvPr>
            <p:ph type="title"/>
          </p:nvPr>
        </p:nvSpPr>
        <p:spPr/>
        <p:txBody>
          <a:bodyPr/>
          <a:lstStyle/>
          <a:p>
            <a:r>
              <a:rPr lang="en-US" dirty="0"/>
              <a:t>State-based Testing</a:t>
            </a:r>
          </a:p>
        </p:txBody>
      </p:sp>
      <p:sp>
        <p:nvSpPr>
          <p:cNvPr id="3" name="Content Placeholder 2">
            <a:extLst>
              <a:ext uri="{FF2B5EF4-FFF2-40B4-BE49-F238E27FC236}">
                <a16:creationId xmlns:a16="http://schemas.microsoft.com/office/drawing/2014/main" id="{525947E5-5930-1B97-2F0E-47024D2926FE}"/>
              </a:ext>
            </a:extLst>
          </p:cNvPr>
          <p:cNvSpPr>
            <a:spLocks noGrp="1"/>
          </p:cNvSpPr>
          <p:nvPr>
            <p:ph idx="1"/>
          </p:nvPr>
        </p:nvSpPr>
        <p:spPr/>
        <p:txBody>
          <a:bodyPr>
            <a:normAutofit fontScale="92500" lnSpcReduction="10000"/>
          </a:bodyPr>
          <a:lstStyle/>
          <a:p>
            <a:pPr eaLnBrk="1" hangingPunct="1">
              <a:lnSpc>
                <a:spcPct val="90000"/>
              </a:lnSpc>
              <a:defRPr/>
            </a:pPr>
            <a:r>
              <a:rPr lang="en-US" altLang="en-US" b="1" dirty="0"/>
              <a:t>State-based testing</a:t>
            </a:r>
            <a:r>
              <a:rPr lang="en-US" altLang="en-US" dirty="0"/>
              <a:t> defines a set of </a:t>
            </a:r>
            <a:r>
              <a:rPr lang="en-US" altLang="en-US" i="1" dirty="0"/>
              <a:t>abstract</a:t>
            </a:r>
            <a:r>
              <a:rPr lang="en-US" altLang="en-US" dirty="0"/>
              <a:t> states that a software unit (object) can take and tests the unit’s behavior by comparing its actual states to the expected states</a:t>
            </a:r>
          </a:p>
          <a:p>
            <a:pPr lvl="1" eaLnBrk="1" hangingPunct="1">
              <a:lnSpc>
                <a:spcPct val="90000"/>
              </a:lnSpc>
              <a:defRPr/>
            </a:pPr>
            <a:r>
              <a:rPr lang="en-US" altLang="en-US" dirty="0">
                <a:latin typeface="Arial" panose="020B0604020202020204" pitchFamily="34" charset="0"/>
              </a:rPr>
              <a:t>This approach is popular with object-oriented systems</a:t>
            </a:r>
          </a:p>
          <a:p>
            <a:pPr lvl="1" eaLnBrk="1" hangingPunct="1">
              <a:lnSpc>
                <a:spcPct val="90000"/>
              </a:lnSpc>
              <a:defRPr/>
            </a:pPr>
            <a:r>
              <a:rPr lang="en-US" altLang="en-US" dirty="0">
                <a:latin typeface="Arial" panose="020B0604020202020204" pitchFamily="34" charset="0"/>
              </a:rPr>
              <a:t>Like equivalence classes, state diagrams usually are mind constructs and may be incomplete (not showing all possible states and transitions) or incorrect</a:t>
            </a:r>
          </a:p>
          <a:p>
            <a:pPr eaLnBrk="1" hangingPunct="1">
              <a:lnSpc>
                <a:spcPct val="90000"/>
              </a:lnSpc>
              <a:spcBef>
                <a:spcPts val="1500"/>
              </a:spcBef>
              <a:defRPr/>
            </a:pPr>
            <a:r>
              <a:rPr lang="en-US" altLang="en-US" dirty="0"/>
              <a:t>The </a:t>
            </a:r>
            <a:r>
              <a:rPr lang="en-US" altLang="en-US" b="1" dirty="0">
                <a:solidFill>
                  <a:srgbClr val="680000"/>
                </a:solidFill>
              </a:rPr>
              <a:t>state</a:t>
            </a:r>
            <a:r>
              <a:rPr lang="en-US" altLang="en-US" dirty="0"/>
              <a:t> of an object is defined as a constraint on the values of its attributes</a:t>
            </a:r>
          </a:p>
          <a:p>
            <a:pPr lvl="1" eaLnBrk="1" hangingPunct="1">
              <a:lnSpc>
                <a:spcPct val="90000"/>
              </a:lnSpc>
              <a:defRPr/>
            </a:pPr>
            <a:r>
              <a:rPr lang="en-US" altLang="en-US" dirty="0">
                <a:latin typeface="Arial" panose="020B0604020202020204" pitchFamily="34" charset="0"/>
              </a:rPr>
              <a:t>Because the methods use the attributes in computing the object’s behavior, the behavior depends on the object state</a:t>
            </a:r>
          </a:p>
          <a:p>
            <a:pPr lvl="1" eaLnBrk="1" hangingPunct="1">
              <a:lnSpc>
                <a:spcPct val="90000"/>
              </a:lnSpc>
              <a:defRPr/>
            </a:pPr>
            <a:r>
              <a:rPr lang="en-US" altLang="en-US" dirty="0">
                <a:latin typeface="Arial" panose="020B0604020202020204" pitchFamily="34" charset="0"/>
              </a:rPr>
              <a:t>An object without attributes does not have states, but still can be unit-tested</a:t>
            </a:r>
          </a:p>
        </p:txBody>
      </p:sp>
    </p:spTree>
    <p:extLst>
      <p:ext uri="{BB962C8B-B14F-4D97-AF65-F5344CB8AC3E}">
        <p14:creationId xmlns:p14="http://schemas.microsoft.com/office/powerpoint/2010/main" val="3361806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54748F-C9B4-A1AB-FC0D-1D72176168E6}"/>
              </a:ext>
            </a:extLst>
          </p:cNvPr>
          <p:cNvSpPr>
            <a:spLocks noGrp="1"/>
          </p:cNvSpPr>
          <p:nvPr>
            <p:ph type="title"/>
          </p:nvPr>
        </p:nvSpPr>
        <p:spPr>
          <a:xfrm>
            <a:off x="5867400" y="609600"/>
            <a:ext cx="5310116" cy="1322887"/>
          </a:xfrm>
        </p:spPr>
        <p:txBody>
          <a:bodyPr>
            <a:normAutofit/>
          </a:bodyPr>
          <a:lstStyle/>
          <a:p>
            <a:r>
              <a:rPr lang="en-US"/>
              <a:t>State-based testing components:</a:t>
            </a:r>
          </a:p>
        </p:txBody>
      </p:sp>
      <p:pic>
        <p:nvPicPr>
          <p:cNvPr id="4" name="Picture 3">
            <a:extLst>
              <a:ext uri="{FF2B5EF4-FFF2-40B4-BE49-F238E27FC236}">
                <a16:creationId xmlns:a16="http://schemas.microsoft.com/office/drawing/2014/main" id="{84CBAFD1-F1E5-DCE9-E825-816D0CCAAEAD}"/>
              </a:ext>
            </a:extLst>
          </p:cNvPr>
          <p:cNvPicPr>
            <a:picLocks noChangeAspect="1"/>
          </p:cNvPicPr>
          <p:nvPr/>
        </p:nvPicPr>
        <p:blipFill>
          <a:blip r:embed="rId2"/>
          <a:stretch>
            <a:fillRect/>
          </a:stretch>
        </p:blipFill>
        <p:spPr>
          <a:xfrm>
            <a:off x="674427" y="1773930"/>
            <a:ext cx="3720152" cy="3320235"/>
          </a:xfrm>
          <a:prstGeom prst="rect">
            <a:avLst/>
          </a:prstGeom>
        </p:spPr>
      </p:pic>
      <p:sp>
        <p:nvSpPr>
          <p:cNvPr id="3" name="Content Placeholder 2">
            <a:extLst>
              <a:ext uri="{FF2B5EF4-FFF2-40B4-BE49-F238E27FC236}">
                <a16:creationId xmlns:a16="http://schemas.microsoft.com/office/drawing/2014/main" id="{F41BA795-7657-C144-C880-138A0DE54940}"/>
              </a:ext>
            </a:extLst>
          </p:cNvPr>
          <p:cNvSpPr>
            <a:spLocks noGrp="1"/>
          </p:cNvSpPr>
          <p:nvPr>
            <p:ph idx="1"/>
          </p:nvPr>
        </p:nvSpPr>
        <p:spPr>
          <a:xfrm>
            <a:off x="5867400" y="2194102"/>
            <a:ext cx="5310116" cy="3908585"/>
          </a:xfrm>
        </p:spPr>
        <p:txBody>
          <a:bodyPr>
            <a:normAutofit/>
          </a:bodyPr>
          <a:lstStyle/>
          <a:p>
            <a:r>
              <a:rPr lang="en-US" sz="2000" b="1" dirty="0"/>
              <a:t>State</a:t>
            </a:r>
            <a:r>
              <a:rPr lang="en-US" sz="2000" dirty="0"/>
              <a:t> – a constraint on the values of an object’s attributes</a:t>
            </a:r>
          </a:p>
          <a:p>
            <a:r>
              <a:rPr lang="en-US" sz="2000" b="1" dirty="0"/>
              <a:t>Event</a:t>
            </a:r>
            <a:r>
              <a:rPr lang="en-US" sz="2000" dirty="0"/>
              <a:t> – an input given to the system</a:t>
            </a:r>
          </a:p>
          <a:p>
            <a:r>
              <a:rPr lang="en-US" sz="2000" b="1" dirty="0"/>
              <a:t>Action</a:t>
            </a:r>
            <a:r>
              <a:rPr lang="en-US" sz="2000" dirty="0"/>
              <a:t> – the result, output or operation that follows an event</a:t>
            </a:r>
          </a:p>
          <a:p>
            <a:r>
              <a:rPr lang="en-US" sz="2000" b="1" dirty="0"/>
              <a:t>Transition</a:t>
            </a:r>
            <a:r>
              <a:rPr lang="en-US" sz="2000" dirty="0"/>
              <a:t> – a change of state caused by an event</a:t>
            </a:r>
          </a:p>
          <a:p>
            <a:r>
              <a:rPr lang="en-US" sz="2000" b="1" dirty="0"/>
              <a:t>Guard</a:t>
            </a:r>
            <a:r>
              <a:rPr lang="en-US" sz="2000" dirty="0"/>
              <a:t> – a condition associated with an event which determines whether a transition is triggered or not </a:t>
            </a:r>
          </a:p>
        </p:txBody>
      </p:sp>
    </p:spTree>
    <p:extLst>
      <p:ext uri="{BB962C8B-B14F-4D97-AF65-F5344CB8AC3E}">
        <p14:creationId xmlns:p14="http://schemas.microsoft.com/office/powerpoint/2010/main" val="3109929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3EB8-9B92-163B-2DFC-EC7466969A51}"/>
              </a:ext>
            </a:extLst>
          </p:cNvPr>
          <p:cNvSpPr>
            <a:spLocks noGrp="1"/>
          </p:cNvSpPr>
          <p:nvPr>
            <p:ph type="title"/>
          </p:nvPr>
        </p:nvSpPr>
        <p:spPr/>
        <p:txBody>
          <a:bodyPr/>
          <a:lstStyle/>
          <a:p>
            <a:r>
              <a:rPr lang="en-US" altLang="en-US" sz="4000" dirty="0">
                <a:latin typeface="Arial Rounded MT Bold" panose="020F0704030504030204" pitchFamily="34" charset="77"/>
              </a:rPr>
              <a:t>State-based Testing Example</a:t>
            </a:r>
            <a:br>
              <a:rPr lang="en-US" altLang="en-US" sz="4000" dirty="0">
                <a:latin typeface="Arial Rounded MT Bold" panose="020F0704030504030204" pitchFamily="34" charset="77"/>
              </a:rPr>
            </a:br>
            <a:r>
              <a:rPr lang="en-US" altLang="en-US" sz="1200" dirty="0">
                <a:latin typeface="Arial Rounded MT Bold" panose="020F0704030504030204" pitchFamily="34" charset="77"/>
              </a:rPr>
              <a:t>Consider a home access system</a:t>
            </a:r>
            <a:endParaRPr lang="en-US" dirty="0"/>
          </a:p>
        </p:txBody>
      </p:sp>
      <p:sp>
        <p:nvSpPr>
          <p:cNvPr id="3" name="Content Placeholder 2">
            <a:extLst>
              <a:ext uri="{FF2B5EF4-FFF2-40B4-BE49-F238E27FC236}">
                <a16:creationId xmlns:a16="http://schemas.microsoft.com/office/drawing/2014/main" id="{CA1688D8-26BD-2560-B679-641651B96CEB}"/>
              </a:ext>
            </a:extLst>
          </p:cNvPr>
          <p:cNvSpPr>
            <a:spLocks noGrp="1"/>
          </p:cNvSpPr>
          <p:nvPr>
            <p:ph idx="1"/>
          </p:nvPr>
        </p:nvSpPr>
        <p:spPr/>
        <p:txBody>
          <a:bodyPr>
            <a:normAutofit fontScale="92500" lnSpcReduction="20000"/>
          </a:bodyPr>
          <a:lstStyle/>
          <a:p>
            <a:pPr>
              <a:defRPr/>
            </a:pPr>
            <a:r>
              <a:rPr lang="en-US" dirty="0"/>
              <a:t>Define the </a:t>
            </a:r>
            <a:r>
              <a:rPr lang="en-US" u="sng" dirty="0"/>
              <a:t>relevant</a:t>
            </a:r>
            <a:r>
              <a:rPr lang="en-US" dirty="0"/>
              <a:t> states as combinations of object attribute values:</a:t>
            </a:r>
          </a:p>
          <a:p>
            <a:pPr marL="914400" lvl="1" indent="-457200">
              <a:buFont typeface="+mj-lt"/>
              <a:buAutoNum type="arabicPeriod"/>
              <a:defRPr/>
            </a:pPr>
            <a:r>
              <a:rPr lang="en-US" dirty="0"/>
              <a:t>“</a:t>
            </a:r>
            <a:r>
              <a:rPr lang="en-US" b="1" dirty="0">
                <a:solidFill>
                  <a:srgbClr val="680000"/>
                </a:solidFill>
              </a:rPr>
              <a:t>Locked</a:t>
            </a:r>
            <a:r>
              <a:rPr lang="en-US" dirty="0"/>
              <a:t>” ≡ </a:t>
            </a:r>
            <a:r>
              <a:rPr lang="en-US" dirty="0">
                <a:solidFill>
                  <a:schemeClr val="accent1"/>
                </a:solidFill>
              </a:rPr>
              <a:t>defined as:</a:t>
            </a:r>
            <a:br>
              <a:rPr lang="en-US" dirty="0"/>
            </a:br>
            <a:r>
              <a:rPr lang="en-US" sz="1800" dirty="0"/>
              <a:t>   (</a:t>
            </a:r>
            <a:r>
              <a:rPr lang="en-US" sz="1800" dirty="0" err="1"/>
              <a:t>lockDeviceArmed</a:t>
            </a:r>
            <a:r>
              <a:rPr lang="en-US" sz="1800" dirty="0"/>
              <a:t> == true) &amp;&amp; (</a:t>
            </a:r>
            <a:r>
              <a:rPr lang="en-US" sz="1800" dirty="0" err="1"/>
              <a:t>numOfAttempts</a:t>
            </a:r>
            <a:r>
              <a:rPr lang="en-US" sz="1800" dirty="0"/>
              <a:t> == 0)</a:t>
            </a:r>
          </a:p>
          <a:p>
            <a:pPr marL="914400" lvl="1" indent="-457200">
              <a:buFont typeface="+mj-lt"/>
              <a:buAutoNum type="arabicPeriod"/>
              <a:defRPr/>
            </a:pPr>
            <a:r>
              <a:rPr lang="en-US" dirty="0"/>
              <a:t>“</a:t>
            </a:r>
            <a:r>
              <a:rPr lang="en-US" b="1" dirty="0">
                <a:solidFill>
                  <a:srgbClr val="680000"/>
                </a:solidFill>
              </a:rPr>
              <a:t>Accepting</a:t>
            </a:r>
            <a:r>
              <a:rPr lang="en-US" dirty="0"/>
              <a:t>” ≡ </a:t>
            </a:r>
            <a:r>
              <a:rPr lang="en-US" dirty="0">
                <a:solidFill>
                  <a:schemeClr val="accent1"/>
                </a:solidFill>
              </a:rPr>
              <a:t>defined as:</a:t>
            </a:r>
            <a:br>
              <a:rPr lang="en-US" dirty="0"/>
            </a:br>
            <a:r>
              <a:rPr lang="en-US" sz="1800" dirty="0">
                <a:solidFill>
                  <a:srgbClr val="000000"/>
                </a:solidFill>
              </a:rPr>
              <a:t>   (</a:t>
            </a:r>
            <a:r>
              <a:rPr lang="en-US" sz="1800" dirty="0" err="1">
                <a:solidFill>
                  <a:srgbClr val="000000"/>
                </a:solidFill>
              </a:rPr>
              <a:t>lockDeviceArmed</a:t>
            </a:r>
            <a:r>
              <a:rPr lang="en-US" sz="1800" dirty="0">
                <a:solidFill>
                  <a:srgbClr val="000000"/>
                </a:solidFill>
              </a:rPr>
              <a:t> == true) &amp;&amp; (0 &lt; </a:t>
            </a:r>
            <a:r>
              <a:rPr lang="en-US" sz="1800" dirty="0" err="1">
                <a:solidFill>
                  <a:srgbClr val="000000"/>
                </a:solidFill>
              </a:rPr>
              <a:t>numOfAttempts</a:t>
            </a:r>
            <a:r>
              <a:rPr lang="en-US" sz="1800" dirty="0">
                <a:solidFill>
                  <a:srgbClr val="000000"/>
                </a:solidFill>
              </a:rPr>
              <a:t> &lt; </a:t>
            </a:r>
            <a:r>
              <a:rPr lang="en-US" sz="1800" dirty="0" err="1">
                <a:solidFill>
                  <a:srgbClr val="000000"/>
                </a:solidFill>
              </a:rPr>
              <a:t>maxNumOfAttempts</a:t>
            </a:r>
            <a:r>
              <a:rPr lang="en-US" sz="1800" dirty="0">
                <a:solidFill>
                  <a:srgbClr val="000000"/>
                </a:solidFill>
              </a:rPr>
              <a:t>)</a:t>
            </a:r>
            <a:endParaRPr lang="en-US" dirty="0"/>
          </a:p>
          <a:p>
            <a:pPr marL="914400" lvl="1" indent="-457200">
              <a:buFont typeface="+mj-lt"/>
              <a:buAutoNum type="arabicPeriod"/>
              <a:defRPr/>
            </a:pPr>
            <a:r>
              <a:rPr lang="en-US" dirty="0"/>
              <a:t>“</a:t>
            </a:r>
            <a:r>
              <a:rPr lang="en-US" b="1" dirty="0">
                <a:solidFill>
                  <a:srgbClr val="680000"/>
                </a:solidFill>
              </a:rPr>
              <a:t>Unlocked</a:t>
            </a:r>
            <a:r>
              <a:rPr lang="en-US" dirty="0"/>
              <a:t>” ≡ </a:t>
            </a:r>
            <a:r>
              <a:rPr lang="en-US" dirty="0">
                <a:solidFill>
                  <a:schemeClr val="accent1"/>
                </a:solidFill>
              </a:rPr>
              <a:t>defined as:</a:t>
            </a:r>
            <a:br>
              <a:rPr lang="en-US" dirty="0">
                <a:solidFill>
                  <a:schemeClr val="accent1"/>
                </a:solidFill>
              </a:rPr>
            </a:br>
            <a:r>
              <a:rPr lang="en-US" sz="1800" dirty="0">
                <a:solidFill>
                  <a:srgbClr val="000000"/>
                </a:solidFill>
              </a:rPr>
              <a:t>   (</a:t>
            </a:r>
            <a:r>
              <a:rPr lang="en-US" sz="1800" dirty="0" err="1">
                <a:solidFill>
                  <a:srgbClr val="000000"/>
                </a:solidFill>
              </a:rPr>
              <a:t>lockDeviceArmed</a:t>
            </a:r>
            <a:r>
              <a:rPr lang="en-US" sz="1800" dirty="0">
                <a:solidFill>
                  <a:srgbClr val="000000"/>
                </a:solidFill>
              </a:rPr>
              <a:t> == false) &amp;&amp; (</a:t>
            </a:r>
            <a:r>
              <a:rPr lang="en-US" sz="1800" dirty="0" err="1">
                <a:solidFill>
                  <a:srgbClr val="000000"/>
                </a:solidFill>
              </a:rPr>
              <a:t>numOfAttempts</a:t>
            </a:r>
            <a:r>
              <a:rPr lang="en-US" sz="1800" dirty="0">
                <a:solidFill>
                  <a:srgbClr val="000000"/>
                </a:solidFill>
              </a:rPr>
              <a:t> == 0) </a:t>
            </a:r>
          </a:p>
          <a:p>
            <a:pPr marL="914400" lvl="1" indent="-457200">
              <a:buFont typeface="+mj-lt"/>
              <a:buAutoNum type="arabicPeriod"/>
              <a:defRPr/>
            </a:pPr>
            <a:r>
              <a:rPr lang="en-US" dirty="0"/>
              <a:t>“</a:t>
            </a:r>
            <a:r>
              <a:rPr lang="en-US" b="1" dirty="0">
                <a:solidFill>
                  <a:srgbClr val="680000"/>
                </a:solidFill>
              </a:rPr>
              <a:t>Blocked</a:t>
            </a:r>
            <a:r>
              <a:rPr lang="en-US" dirty="0"/>
              <a:t>” ≡ </a:t>
            </a:r>
            <a:r>
              <a:rPr lang="en-US" dirty="0">
                <a:solidFill>
                  <a:schemeClr val="accent1"/>
                </a:solidFill>
              </a:rPr>
              <a:t>defined as:</a:t>
            </a:r>
            <a:br>
              <a:rPr lang="en-US" dirty="0">
                <a:solidFill>
                  <a:schemeClr val="accent1"/>
                </a:solidFill>
              </a:rPr>
            </a:br>
            <a:r>
              <a:rPr lang="en-US" sz="1800" dirty="0">
                <a:solidFill>
                  <a:srgbClr val="000000"/>
                </a:solidFill>
              </a:rPr>
              <a:t>   (</a:t>
            </a:r>
            <a:r>
              <a:rPr lang="en-US" sz="1800" dirty="0" err="1">
                <a:solidFill>
                  <a:srgbClr val="000000"/>
                </a:solidFill>
              </a:rPr>
              <a:t>lockDeviceArmed</a:t>
            </a:r>
            <a:r>
              <a:rPr lang="en-US" sz="1800" dirty="0">
                <a:solidFill>
                  <a:srgbClr val="000000"/>
                </a:solidFill>
              </a:rPr>
              <a:t> == true) &amp;&amp; (</a:t>
            </a:r>
            <a:r>
              <a:rPr lang="en-US" sz="1800" dirty="0" err="1">
                <a:solidFill>
                  <a:srgbClr val="000000"/>
                </a:solidFill>
              </a:rPr>
              <a:t>numOfAttempts</a:t>
            </a:r>
            <a:r>
              <a:rPr lang="en-US" sz="1800" dirty="0">
                <a:solidFill>
                  <a:srgbClr val="000000"/>
                </a:solidFill>
              </a:rPr>
              <a:t> == </a:t>
            </a:r>
            <a:r>
              <a:rPr lang="en-US" sz="1800" dirty="0" err="1">
                <a:solidFill>
                  <a:srgbClr val="000000"/>
                </a:solidFill>
              </a:rPr>
              <a:t>maxNumOfAttempts</a:t>
            </a:r>
            <a:r>
              <a:rPr lang="en-US" sz="1800" dirty="0">
                <a:solidFill>
                  <a:srgbClr val="000000"/>
                </a:solidFill>
              </a:rPr>
              <a:t>) </a:t>
            </a:r>
          </a:p>
          <a:p>
            <a:pPr marL="914400" lvl="1" indent="-457200">
              <a:buFont typeface="+mj-lt"/>
              <a:buAutoNum type="arabicPeriod"/>
              <a:defRPr/>
            </a:pPr>
            <a:r>
              <a:rPr lang="en-US" dirty="0"/>
              <a:t>“</a:t>
            </a:r>
            <a:r>
              <a:rPr lang="en-US" b="1" dirty="0">
                <a:solidFill>
                  <a:srgbClr val="680000"/>
                </a:solidFill>
              </a:rPr>
              <a:t>Undefined</a:t>
            </a:r>
            <a:r>
              <a:rPr lang="en-US" dirty="0"/>
              <a:t>” ≡ </a:t>
            </a:r>
            <a:r>
              <a:rPr lang="en-US" dirty="0">
                <a:solidFill>
                  <a:schemeClr val="accent1"/>
                </a:solidFill>
              </a:rPr>
              <a:t>defined as:</a:t>
            </a:r>
            <a:br>
              <a:rPr lang="en-US" dirty="0">
                <a:solidFill>
                  <a:schemeClr val="accent1"/>
                </a:solidFill>
              </a:rPr>
            </a:br>
            <a:r>
              <a:rPr lang="en-US" sz="1800" dirty="0">
                <a:solidFill>
                  <a:srgbClr val="000000"/>
                </a:solidFill>
              </a:rPr>
              <a:t> ((</a:t>
            </a:r>
            <a:r>
              <a:rPr lang="en-US" sz="1800" dirty="0" err="1">
                <a:solidFill>
                  <a:srgbClr val="000000"/>
                </a:solidFill>
              </a:rPr>
              <a:t>numOfAttempts</a:t>
            </a:r>
            <a:r>
              <a:rPr lang="en-US" sz="1800" dirty="0">
                <a:solidFill>
                  <a:srgbClr val="000000"/>
                </a:solidFill>
              </a:rPr>
              <a:t> &lt; 0) || (</a:t>
            </a:r>
            <a:r>
              <a:rPr lang="en-US" sz="1800" dirty="0" err="1">
                <a:solidFill>
                  <a:srgbClr val="000000"/>
                </a:solidFill>
              </a:rPr>
              <a:t>maxNumOfAttempts</a:t>
            </a:r>
            <a:r>
              <a:rPr lang="en-US" sz="1800" dirty="0">
                <a:solidFill>
                  <a:srgbClr val="000000"/>
                </a:solidFill>
              </a:rPr>
              <a:t> &lt; </a:t>
            </a:r>
            <a:r>
              <a:rPr lang="en-US" sz="1800" dirty="0" err="1">
                <a:solidFill>
                  <a:srgbClr val="000000"/>
                </a:solidFill>
              </a:rPr>
              <a:t>numOfAttempts</a:t>
            </a:r>
            <a:r>
              <a:rPr lang="en-US" sz="1800" dirty="0">
                <a:solidFill>
                  <a:srgbClr val="000000"/>
                </a:solidFill>
              </a:rPr>
              <a:t>)) ||</a:t>
            </a:r>
            <a:br>
              <a:rPr lang="en-US" sz="1800" dirty="0">
                <a:solidFill>
                  <a:srgbClr val="000000"/>
                </a:solidFill>
              </a:rPr>
            </a:br>
            <a:r>
              <a:rPr lang="en-US" sz="1800" dirty="0">
                <a:solidFill>
                  <a:srgbClr val="000000"/>
                </a:solidFill>
              </a:rPr>
              <a:t>	 ((</a:t>
            </a:r>
            <a:r>
              <a:rPr lang="en-US" sz="1800" dirty="0" err="1">
                <a:solidFill>
                  <a:srgbClr val="000000"/>
                </a:solidFill>
              </a:rPr>
              <a:t>lockDeviceArmed</a:t>
            </a:r>
            <a:r>
              <a:rPr lang="en-US" sz="1800" dirty="0">
                <a:solidFill>
                  <a:srgbClr val="000000"/>
                </a:solidFill>
              </a:rPr>
              <a:t> == false) &amp;&amp; (</a:t>
            </a:r>
            <a:r>
              <a:rPr lang="en-US" sz="1800" dirty="0" err="1">
                <a:solidFill>
                  <a:srgbClr val="000000"/>
                </a:solidFill>
              </a:rPr>
              <a:t>numOfAttempts</a:t>
            </a:r>
            <a:r>
              <a:rPr lang="en-US" sz="1800" dirty="0">
                <a:solidFill>
                  <a:srgbClr val="000000"/>
                </a:solidFill>
              </a:rPr>
              <a:t> != 0))</a:t>
            </a:r>
          </a:p>
          <a:p>
            <a:pPr>
              <a:defRPr/>
            </a:pPr>
            <a:r>
              <a:rPr lang="en-US" dirty="0"/>
              <a:t>Define the </a:t>
            </a:r>
            <a:r>
              <a:rPr lang="en-US" u="sng" dirty="0"/>
              <a:t>relevant</a:t>
            </a:r>
            <a:r>
              <a:rPr lang="en-US" dirty="0"/>
              <a:t> events:</a:t>
            </a:r>
          </a:p>
          <a:p>
            <a:pPr marL="914400" lvl="1" indent="-457200">
              <a:buFont typeface="+mj-lt"/>
              <a:buAutoNum type="arabicPeriod"/>
              <a:defRPr/>
            </a:pPr>
            <a:r>
              <a:rPr lang="en-US" dirty="0"/>
              <a:t>User entered a valid key</a:t>
            </a:r>
          </a:p>
          <a:p>
            <a:pPr marL="914400" lvl="1" indent="-457200">
              <a:buFont typeface="+mj-lt"/>
              <a:buAutoNum type="arabicPeriod"/>
              <a:defRPr/>
            </a:pPr>
            <a:r>
              <a:rPr lang="en-US" dirty="0"/>
              <a:t>User entered an invalid key</a:t>
            </a:r>
          </a:p>
        </p:txBody>
      </p:sp>
    </p:spTree>
    <p:extLst>
      <p:ext uri="{BB962C8B-B14F-4D97-AF65-F5344CB8AC3E}">
        <p14:creationId xmlns:p14="http://schemas.microsoft.com/office/powerpoint/2010/main" val="854750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B48CDB2-F603-8EA1-3067-439082CC08B3}"/>
              </a:ext>
            </a:extLst>
          </p:cNvPr>
          <p:cNvSpPr>
            <a:spLocks noGrp="1"/>
          </p:cNvSpPr>
          <p:nvPr>
            <p:ph idx="1"/>
          </p:nvPr>
        </p:nvSpPr>
        <p:spPr>
          <a:xfrm>
            <a:off x="838200" y="1825625"/>
            <a:ext cx="5558489" cy="4351338"/>
          </a:xfrm>
        </p:spPr>
        <p:txBody>
          <a:bodyPr>
            <a:normAutofit/>
          </a:bodyPr>
          <a:lstStyle/>
          <a:p>
            <a:pPr marL="0" indent="0">
              <a:buNone/>
            </a:pPr>
            <a:r>
              <a:rPr lang="en-US" dirty="0"/>
              <a:t>Software testing is the </a:t>
            </a:r>
            <a:r>
              <a:rPr lang="en-US" b="1" dirty="0"/>
              <a:t>process</a:t>
            </a:r>
            <a:r>
              <a:rPr lang="en-US" dirty="0"/>
              <a:t> of </a:t>
            </a:r>
            <a:r>
              <a:rPr lang="en-US" b="1" dirty="0"/>
              <a:t>evaluating</a:t>
            </a:r>
            <a:r>
              <a:rPr lang="en-US" dirty="0"/>
              <a:t> a software solution to ensure that it behaves as expected and meets the specified requirements. </a:t>
            </a:r>
          </a:p>
          <a:p>
            <a:pPr marL="0" indent="0">
              <a:buNone/>
            </a:pPr>
            <a:r>
              <a:rPr lang="en-US" dirty="0"/>
              <a:t>It involves executing the software under </a:t>
            </a:r>
            <a:r>
              <a:rPr lang="en-US" b="1" dirty="0"/>
              <a:t>controlled conditions</a:t>
            </a:r>
            <a:r>
              <a:rPr lang="en-US" dirty="0"/>
              <a:t> and assessing its behavior to identify any </a:t>
            </a:r>
            <a:r>
              <a:rPr lang="en-US" b="1" dirty="0"/>
              <a:t>defects or bugs</a:t>
            </a:r>
            <a:r>
              <a:rPr lang="en-US" dirty="0"/>
              <a:t>.</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353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9145-552A-3ED4-E1E2-C434639213B7}"/>
              </a:ext>
            </a:extLst>
          </p:cNvPr>
          <p:cNvSpPr>
            <a:spLocks noGrp="1"/>
          </p:cNvSpPr>
          <p:nvPr>
            <p:ph type="title"/>
          </p:nvPr>
        </p:nvSpPr>
        <p:spPr/>
        <p:txBody>
          <a:bodyPr/>
          <a:lstStyle/>
          <a:p>
            <a:r>
              <a:rPr lang="en-US" altLang="en-US" sz="4400" dirty="0">
                <a:latin typeface="Arial Rounded MT Bold" panose="020F0704030504030204" pitchFamily="34" charset="77"/>
              </a:rPr>
              <a:t>State-based Testing Example</a:t>
            </a:r>
            <a:endParaRPr lang="en-US" dirty="0"/>
          </a:p>
        </p:txBody>
      </p:sp>
      <p:pic>
        <p:nvPicPr>
          <p:cNvPr id="4" name="Picture 16">
            <a:extLst>
              <a:ext uri="{FF2B5EF4-FFF2-40B4-BE49-F238E27FC236}">
                <a16:creationId xmlns:a16="http://schemas.microsoft.com/office/drawing/2014/main" id="{1D39003E-205E-7FC9-EABB-7F4B4408B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206" y="2092982"/>
            <a:ext cx="7621588"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2499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76">
            <a:extLst>
              <a:ext uri="{FF2B5EF4-FFF2-40B4-BE49-F238E27FC236}">
                <a16:creationId xmlns:a16="http://schemas.microsoft.com/office/drawing/2014/main" id="{45A37E76-E8BD-FA6B-CC7E-1AB0090F32B8}"/>
              </a:ext>
            </a:extLst>
          </p:cNvPr>
          <p:cNvSpPr>
            <a:spLocks noChangeAspect="1"/>
          </p:cNvSpPr>
          <p:nvPr/>
        </p:nvSpPr>
        <p:spPr bwMode="auto">
          <a:xfrm>
            <a:off x="6453429" y="1879625"/>
            <a:ext cx="931014" cy="421504"/>
          </a:xfrm>
          <a:custGeom>
            <a:avLst/>
            <a:gdLst>
              <a:gd name="T0" fmla="*/ 2147483646 w 1104"/>
              <a:gd name="T1" fmla="*/ 2147483646 h 501"/>
              <a:gd name="T2" fmla="*/ 2147483646 w 1104"/>
              <a:gd name="T3" fmla="*/ 2147483646 h 501"/>
              <a:gd name="T4" fmla="*/ 2147483646 w 1104"/>
              <a:gd name="T5" fmla="*/ 2147483646 h 501"/>
              <a:gd name="T6" fmla="*/ 2147483646 w 1104"/>
              <a:gd name="T7" fmla="*/ 2147483646 h 501"/>
              <a:gd name="T8" fmla="*/ 2147483646 w 1104"/>
              <a:gd name="T9" fmla="*/ 214748364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501">
                <a:moveTo>
                  <a:pt x="9" y="258"/>
                </a:moveTo>
                <a:cubicBezTo>
                  <a:pt x="18" y="134"/>
                  <a:pt x="239" y="0"/>
                  <a:pt x="591" y="3"/>
                </a:cubicBezTo>
                <a:cubicBezTo>
                  <a:pt x="943" y="7"/>
                  <a:pt x="1090" y="106"/>
                  <a:pt x="1097" y="240"/>
                </a:cubicBezTo>
                <a:cubicBezTo>
                  <a:pt x="1104" y="373"/>
                  <a:pt x="1103" y="494"/>
                  <a:pt x="618" y="498"/>
                </a:cubicBezTo>
                <a:cubicBezTo>
                  <a:pt x="133" y="501"/>
                  <a:pt x="0" y="382"/>
                  <a:pt x="9" y="258"/>
                </a:cubicBezTo>
                <a:close/>
              </a:path>
            </a:pathLst>
          </a:custGeom>
          <a:noFill/>
          <a:ln w="3175" cap="flat" cmpd="sng">
            <a:solidFill>
              <a:srgbClr val="FF00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Freeform 77">
            <a:extLst>
              <a:ext uri="{FF2B5EF4-FFF2-40B4-BE49-F238E27FC236}">
                <a16:creationId xmlns:a16="http://schemas.microsoft.com/office/drawing/2014/main" id="{795700CA-1909-D521-133C-E178C25D9476}"/>
              </a:ext>
            </a:extLst>
          </p:cNvPr>
          <p:cNvSpPr>
            <a:spLocks noChangeAspect="1"/>
          </p:cNvSpPr>
          <p:nvPr/>
        </p:nvSpPr>
        <p:spPr bwMode="auto">
          <a:xfrm>
            <a:off x="7316508" y="1845658"/>
            <a:ext cx="2893401" cy="421504"/>
          </a:xfrm>
          <a:custGeom>
            <a:avLst/>
            <a:gdLst>
              <a:gd name="T0" fmla="*/ 2147483646 w 1104"/>
              <a:gd name="T1" fmla="*/ 2147483646 h 501"/>
              <a:gd name="T2" fmla="*/ 2147483646 w 1104"/>
              <a:gd name="T3" fmla="*/ 2147483646 h 501"/>
              <a:gd name="T4" fmla="*/ 2147483646 w 1104"/>
              <a:gd name="T5" fmla="*/ 2147483646 h 501"/>
              <a:gd name="T6" fmla="*/ 2147483646 w 1104"/>
              <a:gd name="T7" fmla="*/ 2147483646 h 501"/>
              <a:gd name="T8" fmla="*/ 2147483646 w 1104"/>
              <a:gd name="T9" fmla="*/ 214748364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501">
                <a:moveTo>
                  <a:pt x="9" y="258"/>
                </a:moveTo>
                <a:cubicBezTo>
                  <a:pt x="18" y="134"/>
                  <a:pt x="239" y="0"/>
                  <a:pt x="591" y="3"/>
                </a:cubicBezTo>
                <a:cubicBezTo>
                  <a:pt x="943" y="7"/>
                  <a:pt x="1090" y="106"/>
                  <a:pt x="1097" y="240"/>
                </a:cubicBezTo>
                <a:cubicBezTo>
                  <a:pt x="1104" y="373"/>
                  <a:pt x="1103" y="494"/>
                  <a:pt x="618" y="498"/>
                </a:cubicBezTo>
                <a:cubicBezTo>
                  <a:pt x="133" y="501"/>
                  <a:pt x="0" y="382"/>
                  <a:pt x="9" y="258"/>
                </a:cubicBezTo>
                <a:close/>
              </a:path>
            </a:pathLst>
          </a:custGeom>
          <a:noFill/>
          <a:ln w="3175" cap="flat" cmpd="sng">
            <a:solidFill>
              <a:schemeClr val="accent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Freeform 78">
            <a:extLst>
              <a:ext uri="{FF2B5EF4-FFF2-40B4-BE49-F238E27FC236}">
                <a16:creationId xmlns:a16="http://schemas.microsoft.com/office/drawing/2014/main" id="{AD8639B6-6434-9175-8677-A65D946001BB}"/>
              </a:ext>
            </a:extLst>
          </p:cNvPr>
          <p:cNvSpPr>
            <a:spLocks noChangeAspect="1"/>
          </p:cNvSpPr>
          <p:nvPr/>
        </p:nvSpPr>
        <p:spPr bwMode="auto">
          <a:xfrm>
            <a:off x="7867706" y="2114308"/>
            <a:ext cx="1046812" cy="344305"/>
          </a:xfrm>
          <a:custGeom>
            <a:avLst/>
            <a:gdLst>
              <a:gd name="T0" fmla="*/ 2147483646 w 1104"/>
              <a:gd name="T1" fmla="*/ 2147483646 h 501"/>
              <a:gd name="T2" fmla="*/ 2147483646 w 1104"/>
              <a:gd name="T3" fmla="*/ 2147483646 h 501"/>
              <a:gd name="T4" fmla="*/ 2147483646 w 1104"/>
              <a:gd name="T5" fmla="*/ 2147483646 h 501"/>
              <a:gd name="T6" fmla="*/ 2147483646 w 1104"/>
              <a:gd name="T7" fmla="*/ 2147483646 h 501"/>
              <a:gd name="T8" fmla="*/ 2147483646 w 1104"/>
              <a:gd name="T9" fmla="*/ 214748364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501">
                <a:moveTo>
                  <a:pt x="9" y="258"/>
                </a:moveTo>
                <a:cubicBezTo>
                  <a:pt x="18" y="134"/>
                  <a:pt x="239" y="0"/>
                  <a:pt x="591" y="3"/>
                </a:cubicBezTo>
                <a:cubicBezTo>
                  <a:pt x="943" y="7"/>
                  <a:pt x="1090" y="106"/>
                  <a:pt x="1097" y="240"/>
                </a:cubicBezTo>
                <a:cubicBezTo>
                  <a:pt x="1104" y="373"/>
                  <a:pt x="1103" y="494"/>
                  <a:pt x="618" y="498"/>
                </a:cubicBezTo>
                <a:cubicBezTo>
                  <a:pt x="133" y="501"/>
                  <a:pt x="0" y="382"/>
                  <a:pt x="9" y="258"/>
                </a:cubicBezTo>
                <a:close/>
              </a:path>
            </a:pathLst>
          </a:custGeom>
          <a:noFill/>
          <a:ln w="3175" cap="flat" cmpd="sng">
            <a:solidFill>
              <a:srgbClr val="00FF00"/>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67">
            <a:extLst>
              <a:ext uri="{FF2B5EF4-FFF2-40B4-BE49-F238E27FC236}">
                <a16:creationId xmlns:a16="http://schemas.microsoft.com/office/drawing/2014/main" id="{60FCCE09-AE0A-EDA7-1B31-661208DB4F2A}"/>
              </a:ext>
            </a:extLst>
          </p:cNvPr>
          <p:cNvSpPr>
            <a:spLocks noChangeAspect="1" noChangeShapeType="1"/>
          </p:cNvSpPr>
          <p:nvPr/>
        </p:nvSpPr>
        <p:spPr bwMode="auto">
          <a:xfrm flipV="1">
            <a:off x="3864189" y="3456019"/>
            <a:ext cx="253211" cy="296442"/>
          </a:xfrm>
          <a:prstGeom prst="line">
            <a:avLst/>
          </a:prstGeom>
          <a:noFill/>
          <a:ln w="19050">
            <a:solidFill>
              <a:srgbClr val="3399FF"/>
            </a:solidFill>
            <a:prstDash val="sysDot"/>
            <a:round/>
            <a:headEnd/>
            <a:tailEnd type="stealth"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68">
            <a:extLst>
              <a:ext uri="{FF2B5EF4-FFF2-40B4-BE49-F238E27FC236}">
                <a16:creationId xmlns:a16="http://schemas.microsoft.com/office/drawing/2014/main" id="{8A1B0DF5-AE1C-A2C5-0181-F11BF29E6A9A}"/>
              </a:ext>
            </a:extLst>
          </p:cNvPr>
          <p:cNvSpPr txBox="1">
            <a:spLocks noChangeAspect="1" noChangeArrowheads="1"/>
          </p:cNvSpPr>
          <p:nvPr/>
        </p:nvSpPr>
        <p:spPr bwMode="auto">
          <a:xfrm>
            <a:off x="3643402" y="3797237"/>
            <a:ext cx="387536" cy="17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 tIns="0" rIns="9144" bIns="0">
            <a:spAutoFit/>
          </a:bodyPr>
          <a:lstStyle>
            <a:lvl1pPr>
              <a:spcBef>
                <a:spcPct val="20000"/>
              </a:spcBef>
              <a:buChar char="•"/>
              <a:defRPr sz="28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defTabSz="886968">
              <a:spcBef>
                <a:spcPct val="0"/>
              </a:spcBef>
              <a:spcAft>
                <a:spcPts val="600"/>
              </a:spcAft>
              <a:buNone/>
            </a:pPr>
            <a:r>
              <a:rPr lang="en-US" altLang="en-US" sz="1164" kern="1200">
                <a:solidFill>
                  <a:schemeClr val="tx1"/>
                </a:solidFill>
                <a:latin typeface="Comic Sans MS" panose="030F0902030302020204" pitchFamily="66" charset="0"/>
                <a:ea typeface="+mn-ea"/>
                <a:cs typeface="+mn-cs"/>
              </a:rPr>
              <a:t>state</a:t>
            </a:r>
            <a:endParaRPr lang="en-US" altLang="en-US" sz="1200" b="0"/>
          </a:p>
        </p:txBody>
      </p:sp>
      <p:sp>
        <p:nvSpPr>
          <p:cNvPr id="9" name="Line 72">
            <a:extLst>
              <a:ext uri="{FF2B5EF4-FFF2-40B4-BE49-F238E27FC236}">
                <a16:creationId xmlns:a16="http://schemas.microsoft.com/office/drawing/2014/main" id="{04E03E97-B8C2-ACC6-F18D-B9FAAA1543E7}"/>
              </a:ext>
            </a:extLst>
          </p:cNvPr>
          <p:cNvSpPr>
            <a:spLocks noChangeAspect="1" noChangeShapeType="1"/>
          </p:cNvSpPr>
          <p:nvPr/>
        </p:nvSpPr>
        <p:spPr bwMode="auto">
          <a:xfrm>
            <a:off x="6779206" y="1657293"/>
            <a:ext cx="291811" cy="253211"/>
          </a:xfrm>
          <a:prstGeom prst="line">
            <a:avLst/>
          </a:prstGeom>
          <a:noFill/>
          <a:ln w="19050">
            <a:solidFill>
              <a:srgbClr val="3399FF"/>
            </a:solidFill>
            <a:prstDash val="sysDot"/>
            <a:round/>
            <a:headEnd/>
            <a:tailEnd type="stealth"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73">
            <a:extLst>
              <a:ext uri="{FF2B5EF4-FFF2-40B4-BE49-F238E27FC236}">
                <a16:creationId xmlns:a16="http://schemas.microsoft.com/office/drawing/2014/main" id="{E8DDC97E-122C-E006-9C7D-716D83604E9B}"/>
              </a:ext>
            </a:extLst>
          </p:cNvPr>
          <p:cNvSpPr txBox="1">
            <a:spLocks noChangeAspect="1" noChangeArrowheads="1"/>
          </p:cNvSpPr>
          <p:nvPr/>
        </p:nvSpPr>
        <p:spPr bwMode="auto">
          <a:xfrm>
            <a:off x="6471957" y="1447313"/>
            <a:ext cx="401432" cy="17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 tIns="0" rIns="9144" bIns="0">
            <a:spAutoFit/>
          </a:bodyPr>
          <a:lstStyle>
            <a:lvl1pPr>
              <a:spcBef>
                <a:spcPct val="20000"/>
              </a:spcBef>
              <a:buChar char="•"/>
              <a:defRPr sz="28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defTabSz="886968">
              <a:spcBef>
                <a:spcPct val="0"/>
              </a:spcBef>
              <a:spcAft>
                <a:spcPts val="600"/>
              </a:spcAft>
              <a:buNone/>
            </a:pPr>
            <a:r>
              <a:rPr lang="en-US" altLang="en-US" sz="1164" kern="1200" dirty="0">
                <a:solidFill>
                  <a:schemeClr val="tx1"/>
                </a:solidFill>
                <a:latin typeface="Comic Sans MS" panose="030F0902030302020204" pitchFamily="66" charset="0"/>
                <a:ea typeface="+mn-ea"/>
                <a:cs typeface="+mn-cs"/>
              </a:rPr>
              <a:t>event</a:t>
            </a:r>
            <a:endParaRPr lang="en-US" altLang="en-US" sz="1200" b="0" dirty="0"/>
          </a:p>
        </p:txBody>
      </p:sp>
      <p:sp>
        <p:nvSpPr>
          <p:cNvPr id="11" name="Line 74">
            <a:extLst>
              <a:ext uri="{FF2B5EF4-FFF2-40B4-BE49-F238E27FC236}">
                <a16:creationId xmlns:a16="http://schemas.microsoft.com/office/drawing/2014/main" id="{F4D4315B-3286-423D-6CF7-F52552627E96}"/>
              </a:ext>
            </a:extLst>
          </p:cNvPr>
          <p:cNvSpPr>
            <a:spLocks noChangeAspect="1" noChangeShapeType="1"/>
          </p:cNvSpPr>
          <p:nvPr/>
        </p:nvSpPr>
        <p:spPr bwMode="auto">
          <a:xfrm flipH="1">
            <a:off x="8730786" y="1657293"/>
            <a:ext cx="294899" cy="253211"/>
          </a:xfrm>
          <a:prstGeom prst="line">
            <a:avLst/>
          </a:prstGeom>
          <a:noFill/>
          <a:ln w="19050">
            <a:solidFill>
              <a:srgbClr val="3399FF"/>
            </a:solidFill>
            <a:prstDash val="sysDot"/>
            <a:round/>
            <a:headEnd/>
            <a:tailEnd type="stealth"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75">
            <a:extLst>
              <a:ext uri="{FF2B5EF4-FFF2-40B4-BE49-F238E27FC236}">
                <a16:creationId xmlns:a16="http://schemas.microsoft.com/office/drawing/2014/main" id="{0984DBE9-935C-E7EB-55E0-3A633823F58E}"/>
              </a:ext>
            </a:extLst>
          </p:cNvPr>
          <p:cNvSpPr txBox="1">
            <a:spLocks noChangeAspect="1" noChangeArrowheads="1"/>
          </p:cNvSpPr>
          <p:nvPr/>
        </p:nvSpPr>
        <p:spPr bwMode="auto">
          <a:xfrm>
            <a:off x="8521963" y="1447313"/>
            <a:ext cx="1089274" cy="17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 tIns="0" rIns="9144" bIns="0">
            <a:spAutoFit/>
          </a:bodyPr>
          <a:lstStyle>
            <a:lvl1pPr>
              <a:spcBef>
                <a:spcPct val="20000"/>
              </a:spcBef>
              <a:buChar char="•"/>
              <a:defRPr sz="28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defTabSz="886968">
              <a:spcBef>
                <a:spcPct val="0"/>
              </a:spcBef>
              <a:spcAft>
                <a:spcPts val="600"/>
              </a:spcAft>
              <a:buNone/>
            </a:pPr>
            <a:r>
              <a:rPr lang="en-US" altLang="en-US" sz="1164" kern="1200">
                <a:solidFill>
                  <a:schemeClr val="tx1"/>
                </a:solidFill>
                <a:latin typeface="Comic Sans MS" panose="030F0902030302020204" pitchFamily="66" charset="0"/>
                <a:ea typeface="+mn-ea"/>
                <a:cs typeface="+mn-cs"/>
              </a:rPr>
              <a:t>guard condition</a:t>
            </a:r>
            <a:endParaRPr lang="en-US" altLang="en-US" sz="1200" b="0"/>
          </a:p>
        </p:txBody>
      </p:sp>
      <p:sp>
        <p:nvSpPr>
          <p:cNvPr id="13" name="Line 79">
            <a:extLst>
              <a:ext uri="{FF2B5EF4-FFF2-40B4-BE49-F238E27FC236}">
                <a16:creationId xmlns:a16="http://schemas.microsoft.com/office/drawing/2014/main" id="{B377FA6A-C642-A022-3242-C6E9603EA6EA}"/>
              </a:ext>
            </a:extLst>
          </p:cNvPr>
          <p:cNvSpPr>
            <a:spLocks noChangeAspect="1" noChangeShapeType="1"/>
          </p:cNvSpPr>
          <p:nvPr/>
        </p:nvSpPr>
        <p:spPr bwMode="auto">
          <a:xfrm flipH="1" flipV="1">
            <a:off x="8970102" y="2308849"/>
            <a:ext cx="656187" cy="101902"/>
          </a:xfrm>
          <a:prstGeom prst="line">
            <a:avLst/>
          </a:prstGeom>
          <a:noFill/>
          <a:ln w="19050">
            <a:solidFill>
              <a:srgbClr val="3399FF"/>
            </a:solidFill>
            <a:prstDash val="sysDot"/>
            <a:round/>
            <a:headEnd/>
            <a:tailEnd type="stealth"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Text Box 80">
            <a:extLst>
              <a:ext uri="{FF2B5EF4-FFF2-40B4-BE49-F238E27FC236}">
                <a16:creationId xmlns:a16="http://schemas.microsoft.com/office/drawing/2014/main" id="{DD35A730-70E1-C4E7-5AEB-4B3E19138809}"/>
              </a:ext>
            </a:extLst>
          </p:cNvPr>
          <p:cNvSpPr txBox="1">
            <a:spLocks noChangeAspect="1" noChangeArrowheads="1"/>
          </p:cNvSpPr>
          <p:nvPr/>
        </p:nvSpPr>
        <p:spPr bwMode="auto">
          <a:xfrm>
            <a:off x="9711166" y="2361344"/>
            <a:ext cx="441660" cy="17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 tIns="0" rIns="9144" bIns="0">
            <a:spAutoFit/>
          </a:bodyPr>
          <a:lstStyle>
            <a:lvl1pPr>
              <a:spcBef>
                <a:spcPct val="20000"/>
              </a:spcBef>
              <a:buChar char="•"/>
              <a:defRPr sz="28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defTabSz="886968">
              <a:spcBef>
                <a:spcPct val="0"/>
              </a:spcBef>
              <a:spcAft>
                <a:spcPts val="600"/>
              </a:spcAft>
              <a:buNone/>
            </a:pPr>
            <a:r>
              <a:rPr lang="en-US" altLang="en-US" sz="1164" kern="1200" dirty="0">
                <a:solidFill>
                  <a:schemeClr val="tx1"/>
                </a:solidFill>
                <a:latin typeface="Comic Sans MS" panose="030F0902030302020204" pitchFamily="66" charset="0"/>
                <a:ea typeface="+mn-ea"/>
                <a:cs typeface="+mn-cs"/>
              </a:rPr>
              <a:t>action</a:t>
            </a:r>
            <a:endParaRPr lang="en-US" altLang="en-US" sz="1200" b="0" dirty="0"/>
          </a:p>
        </p:txBody>
      </p:sp>
      <p:sp>
        <p:nvSpPr>
          <p:cNvPr id="15" name="Line 81">
            <a:extLst>
              <a:ext uri="{FF2B5EF4-FFF2-40B4-BE49-F238E27FC236}">
                <a16:creationId xmlns:a16="http://schemas.microsoft.com/office/drawing/2014/main" id="{117CE552-3528-B90C-680F-77B25CA31E47}"/>
              </a:ext>
            </a:extLst>
          </p:cNvPr>
          <p:cNvSpPr>
            <a:spLocks noChangeAspect="1" noChangeShapeType="1"/>
          </p:cNvSpPr>
          <p:nvPr/>
        </p:nvSpPr>
        <p:spPr bwMode="auto">
          <a:xfrm flipV="1">
            <a:off x="4355172" y="4089047"/>
            <a:ext cx="328866" cy="270195"/>
          </a:xfrm>
          <a:prstGeom prst="line">
            <a:avLst/>
          </a:prstGeom>
          <a:noFill/>
          <a:ln w="19050">
            <a:solidFill>
              <a:srgbClr val="3399FF"/>
            </a:solidFill>
            <a:prstDash val="sysDot"/>
            <a:round/>
            <a:headEnd/>
            <a:tailEnd type="stealth"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82">
            <a:extLst>
              <a:ext uri="{FF2B5EF4-FFF2-40B4-BE49-F238E27FC236}">
                <a16:creationId xmlns:a16="http://schemas.microsoft.com/office/drawing/2014/main" id="{B4CB93B5-F49B-9CD5-598E-8FC56C69092E}"/>
              </a:ext>
            </a:extLst>
          </p:cNvPr>
          <p:cNvSpPr txBox="1">
            <a:spLocks noChangeAspect="1" noChangeArrowheads="1"/>
          </p:cNvSpPr>
          <p:nvPr/>
        </p:nvSpPr>
        <p:spPr bwMode="auto">
          <a:xfrm>
            <a:off x="3618374" y="4362330"/>
            <a:ext cx="699743" cy="17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 tIns="0" rIns="9144" bIns="0">
            <a:spAutoFit/>
          </a:bodyPr>
          <a:lstStyle>
            <a:lvl1pPr>
              <a:spcBef>
                <a:spcPct val="20000"/>
              </a:spcBef>
              <a:buChar char="•"/>
              <a:defRPr sz="28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defTabSz="886968">
              <a:spcBef>
                <a:spcPct val="0"/>
              </a:spcBef>
              <a:spcAft>
                <a:spcPts val="600"/>
              </a:spcAft>
              <a:buNone/>
            </a:pPr>
            <a:r>
              <a:rPr lang="en-US" altLang="en-US" sz="1164" kern="1200">
                <a:solidFill>
                  <a:schemeClr val="tx1"/>
                </a:solidFill>
                <a:latin typeface="Comic Sans MS" panose="030F0902030302020204" pitchFamily="66" charset="0"/>
                <a:ea typeface="+mn-ea"/>
                <a:cs typeface="+mn-cs"/>
              </a:rPr>
              <a:t>transition</a:t>
            </a:r>
            <a:endParaRPr lang="en-US" altLang="en-US" sz="1200" b="0"/>
          </a:p>
        </p:txBody>
      </p:sp>
      <p:pic>
        <p:nvPicPr>
          <p:cNvPr id="17" name="Picture 85">
            <a:extLst>
              <a:ext uri="{FF2B5EF4-FFF2-40B4-BE49-F238E27FC236}">
                <a16:creationId xmlns:a16="http://schemas.microsoft.com/office/drawing/2014/main" id="{67381E5D-F10B-D18E-179A-13EA759BA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928" y="1970719"/>
            <a:ext cx="7412605" cy="3439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extLst>
              <a:ext uri="{FF2B5EF4-FFF2-40B4-BE49-F238E27FC236}">
                <a16:creationId xmlns:a16="http://schemas.microsoft.com/office/drawing/2014/main" id="{8FB89092-4111-B62D-68F8-2697A03AE7AF}"/>
              </a:ext>
            </a:extLst>
          </p:cNvPr>
          <p:cNvSpPr txBox="1"/>
          <p:nvPr/>
        </p:nvSpPr>
        <p:spPr>
          <a:xfrm>
            <a:off x="643467" y="1940051"/>
            <a:ext cx="2516672" cy="2907719"/>
          </a:xfrm>
          <a:prstGeom prst="rect">
            <a:avLst/>
          </a:prstGeom>
          <a:noFill/>
        </p:spPr>
        <p:txBody>
          <a:bodyPr wrap="square">
            <a:spAutoFit/>
          </a:bodyPr>
          <a:lstStyle/>
          <a:p>
            <a:pPr defTabSz="886968">
              <a:spcAft>
                <a:spcPts val="600"/>
              </a:spcAft>
            </a:pPr>
            <a:r>
              <a:rPr lang="en-US" sz="1358" b="1" kern="1200">
                <a:solidFill>
                  <a:schemeClr val="tx1"/>
                </a:solidFill>
                <a:latin typeface="+mn-lt"/>
                <a:ea typeface="+mn-ea"/>
                <a:cs typeface="+mn-cs"/>
              </a:rPr>
              <a:t>State</a:t>
            </a:r>
            <a:r>
              <a:rPr lang="en-US" sz="1358" kern="1200">
                <a:solidFill>
                  <a:schemeClr val="tx1"/>
                </a:solidFill>
                <a:latin typeface="+mn-lt"/>
                <a:ea typeface="+mn-ea"/>
                <a:cs typeface="+mn-cs"/>
              </a:rPr>
              <a:t> – a constraint on the values of an object’s attributes</a:t>
            </a:r>
          </a:p>
          <a:p>
            <a:pPr defTabSz="886968">
              <a:spcAft>
                <a:spcPts val="600"/>
              </a:spcAft>
            </a:pPr>
            <a:r>
              <a:rPr lang="en-US" sz="1358" b="1" kern="1200">
                <a:solidFill>
                  <a:schemeClr val="tx1"/>
                </a:solidFill>
                <a:latin typeface="+mn-lt"/>
                <a:ea typeface="+mn-ea"/>
                <a:cs typeface="+mn-cs"/>
              </a:rPr>
              <a:t>Event</a:t>
            </a:r>
            <a:r>
              <a:rPr lang="en-US" sz="1358" kern="1200">
                <a:solidFill>
                  <a:schemeClr val="tx1"/>
                </a:solidFill>
                <a:latin typeface="+mn-lt"/>
                <a:ea typeface="+mn-ea"/>
                <a:cs typeface="+mn-cs"/>
              </a:rPr>
              <a:t> – an input given to the system</a:t>
            </a:r>
          </a:p>
          <a:p>
            <a:pPr defTabSz="886968">
              <a:spcAft>
                <a:spcPts val="600"/>
              </a:spcAft>
            </a:pPr>
            <a:r>
              <a:rPr lang="en-US" sz="1358" b="1" kern="1200">
                <a:solidFill>
                  <a:schemeClr val="tx1"/>
                </a:solidFill>
                <a:latin typeface="+mn-lt"/>
                <a:ea typeface="+mn-ea"/>
                <a:cs typeface="+mn-cs"/>
              </a:rPr>
              <a:t>Action</a:t>
            </a:r>
            <a:r>
              <a:rPr lang="en-US" sz="1358" kern="1200">
                <a:solidFill>
                  <a:schemeClr val="tx1"/>
                </a:solidFill>
                <a:latin typeface="+mn-lt"/>
                <a:ea typeface="+mn-ea"/>
                <a:cs typeface="+mn-cs"/>
              </a:rPr>
              <a:t> – the result, output or operation that follows an event</a:t>
            </a:r>
          </a:p>
          <a:p>
            <a:pPr defTabSz="886968">
              <a:spcAft>
                <a:spcPts val="600"/>
              </a:spcAft>
            </a:pPr>
            <a:r>
              <a:rPr lang="en-US" sz="1358" b="1" kern="1200">
                <a:solidFill>
                  <a:schemeClr val="tx1"/>
                </a:solidFill>
                <a:latin typeface="+mn-lt"/>
                <a:ea typeface="+mn-ea"/>
                <a:cs typeface="+mn-cs"/>
              </a:rPr>
              <a:t>Transition</a:t>
            </a:r>
            <a:r>
              <a:rPr lang="en-US" sz="1358" kern="1200">
                <a:solidFill>
                  <a:schemeClr val="tx1"/>
                </a:solidFill>
                <a:latin typeface="+mn-lt"/>
                <a:ea typeface="+mn-ea"/>
                <a:cs typeface="+mn-cs"/>
              </a:rPr>
              <a:t> – a change of state caused by an event</a:t>
            </a:r>
          </a:p>
          <a:p>
            <a:pPr defTabSz="886968">
              <a:spcAft>
                <a:spcPts val="600"/>
              </a:spcAft>
            </a:pPr>
            <a:r>
              <a:rPr lang="en-US" sz="1358" b="1" kern="1200">
                <a:solidFill>
                  <a:schemeClr val="tx1"/>
                </a:solidFill>
                <a:latin typeface="+mn-lt"/>
                <a:ea typeface="+mn-ea"/>
                <a:cs typeface="+mn-cs"/>
              </a:rPr>
              <a:t>Guard</a:t>
            </a:r>
            <a:r>
              <a:rPr lang="en-US" sz="1358" kern="1200">
                <a:solidFill>
                  <a:schemeClr val="tx1"/>
                </a:solidFill>
                <a:latin typeface="+mn-lt"/>
                <a:ea typeface="+mn-ea"/>
                <a:cs typeface="+mn-cs"/>
              </a:rPr>
              <a:t> – a condition associated with an event which determines whether a transition is triggered or not </a:t>
            </a:r>
            <a:endParaRPr lang="en-US" sz="1400"/>
          </a:p>
        </p:txBody>
      </p:sp>
    </p:spTree>
    <p:extLst>
      <p:ext uri="{BB962C8B-B14F-4D97-AF65-F5344CB8AC3E}">
        <p14:creationId xmlns:p14="http://schemas.microsoft.com/office/powerpoint/2010/main" val="105289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9" grpId="0" animBg="1"/>
      <p:bldP spid="10" grpId="0"/>
      <p:bldP spid="11" grpId="0" animBg="1"/>
      <p:bldP spid="12" grpId="0"/>
      <p:bldP spid="13" grpId="0" animBg="1"/>
      <p:bldP spid="14" grpId="0"/>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6A3B3-A109-3D6B-17B8-7200FB37FEE8}"/>
              </a:ext>
            </a:extLst>
          </p:cNvPr>
          <p:cNvSpPr>
            <a:spLocks noGrp="1"/>
          </p:cNvSpPr>
          <p:nvPr>
            <p:ph type="title"/>
          </p:nvPr>
        </p:nvSpPr>
        <p:spPr>
          <a:xfrm>
            <a:off x="838200" y="557188"/>
            <a:ext cx="10515600" cy="1133499"/>
          </a:xfrm>
        </p:spPr>
        <p:txBody>
          <a:bodyPr>
            <a:normAutofit/>
          </a:bodyPr>
          <a:lstStyle/>
          <a:p>
            <a:pPr marL="0" indent="0" algn="ctr">
              <a:buNone/>
            </a:pPr>
            <a:r>
              <a:rPr lang="en-US" sz="5200"/>
              <a:t>Types of state-based coverage</a:t>
            </a:r>
          </a:p>
        </p:txBody>
      </p:sp>
      <p:graphicFrame>
        <p:nvGraphicFramePr>
          <p:cNvPr id="5" name="Content Placeholder 2">
            <a:extLst>
              <a:ext uri="{FF2B5EF4-FFF2-40B4-BE49-F238E27FC236}">
                <a16:creationId xmlns:a16="http://schemas.microsoft.com/office/drawing/2014/main" id="{388EA4C5-0FE7-1C61-AAC4-F21B4A9FDDAB}"/>
              </a:ext>
            </a:extLst>
          </p:cNvPr>
          <p:cNvGraphicFramePr>
            <a:graphicFrameLocks noGrp="1"/>
          </p:cNvGraphicFramePr>
          <p:nvPr>
            <p:ph idx="1"/>
            <p:extLst>
              <p:ext uri="{D42A27DB-BD31-4B8C-83A1-F6EECF244321}">
                <p14:modId xmlns:p14="http://schemas.microsoft.com/office/powerpoint/2010/main" val="116433343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5865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0BA66-190C-841D-5DA7-33429A47F47C}"/>
              </a:ext>
            </a:extLst>
          </p:cNvPr>
          <p:cNvSpPr>
            <a:spLocks noGrp="1"/>
          </p:cNvSpPr>
          <p:nvPr>
            <p:ph type="title"/>
          </p:nvPr>
        </p:nvSpPr>
        <p:spPr>
          <a:xfrm>
            <a:off x="1171074" y="1396686"/>
            <a:ext cx="3240506" cy="4064628"/>
          </a:xfrm>
        </p:spPr>
        <p:txBody>
          <a:bodyPr>
            <a:normAutofit/>
          </a:bodyPr>
          <a:lstStyle/>
          <a:p>
            <a:r>
              <a:rPr lang="en-US">
                <a:solidFill>
                  <a:srgbClr val="FFFFFF"/>
                </a:solidFill>
              </a:rPr>
              <a:t>Control Faults</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2E341E1-5325-6B5B-FA60-ABAEDF8EA634}"/>
              </a:ext>
            </a:extLst>
          </p:cNvPr>
          <p:cNvSpPr>
            <a:spLocks noGrp="1"/>
          </p:cNvSpPr>
          <p:nvPr>
            <p:ph idx="1"/>
          </p:nvPr>
        </p:nvSpPr>
        <p:spPr>
          <a:xfrm>
            <a:off x="5370153" y="1526033"/>
            <a:ext cx="5536397" cy="3935281"/>
          </a:xfrm>
        </p:spPr>
        <p:txBody>
          <a:bodyPr>
            <a:normAutofit/>
          </a:bodyPr>
          <a:lstStyle/>
          <a:p>
            <a:pPr marL="0" indent="0">
              <a:buNone/>
            </a:pPr>
            <a:r>
              <a:rPr lang="en-US" dirty="0"/>
              <a:t>In state-based testing, control faults refer to defects or errors in the control flow logic of the software under test. These faults can lead to incorrect transitions between states or improper handling of conditions within the system. </a:t>
            </a:r>
          </a:p>
        </p:txBody>
      </p:sp>
    </p:spTree>
    <p:extLst>
      <p:ext uri="{BB962C8B-B14F-4D97-AF65-F5344CB8AC3E}">
        <p14:creationId xmlns:p14="http://schemas.microsoft.com/office/powerpoint/2010/main" val="907616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EFE12-6B78-3A4D-D642-9E5D8712DBEB}"/>
              </a:ext>
            </a:extLst>
          </p:cNvPr>
          <p:cNvSpPr>
            <a:spLocks noGrp="1"/>
          </p:cNvSpPr>
          <p:nvPr>
            <p:ph type="title"/>
          </p:nvPr>
        </p:nvSpPr>
        <p:spPr>
          <a:xfrm>
            <a:off x="841248" y="548640"/>
            <a:ext cx="3600860" cy="5431536"/>
          </a:xfrm>
        </p:spPr>
        <p:txBody>
          <a:bodyPr>
            <a:normAutofit/>
          </a:bodyPr>
          <a:lstStyle/>
          <a:p>
            <a:r>
              <a:rPr lang="en-US" sz="5400"/>
              <a:t>Common control faults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AB2468-215E-341D-9825-E288E5A08882}"/>
              </a:ext>
            </a:extLst>
          </p:cNvPr>
          <p:cNvSpPr>
            <a:spLocks noGrp="1"/>
          </p:cNvSpPr>
          <p:nvPr>
            <p:ph idx="1"/>
          </p:nvPr>
        </p:nvSpPr>
        <p:spPr>
          <a:xfrm>
            <a:off x="5126418" y="552091"/>
            <a:ext cx="6224335" cy="5431536"/>
          </a:xfrm>
        </p:spPr>
        <p:txBody>
          <a:bodyPr anchor="ctr">
            <a:normAutofit/>
          </a:bodyPr>
          <a:lstStyle/>
          <a:p>
            <a:r>
              <a:rPr lang="en-ZA" sz="1700">
                <a:effectLst/>
                <a:latin typeface="ArialMT"/>
              </a:rPr>
              <a:t>Missing transition – nothing happens with an event </a:t>
            </a:r>
            <a:endParaRPr lang="en-ZA" sz="1700"/>
          </a:p>
          <a:p>
            <a:r>
              <a:rPr lang="en-ZA" sz="1700">
                <a:effectLst/>
                <a:latin typeface="ArialMT"/>
              </a:rPr>
              <a:t>Incorrect transition – resulting state is incorrect</a:t>
            </a:r>
          </a:p>
          <a:p>
            <a:r>
              <a:rPr lang="en-ZA" sz="1700">
                <a:effectLst/>
                <a:latin typeface="ArialMT"/>
              </a:rPr>
              <a:t>Inconsistent State Transition - inconsistency can lead to non-deterministic behaviour,</a:t>
            </a:r>
          </a:p>
          <a:p>
            <a:r>
              <a:rPr lang="en-ZA" sz="1700">
                <a:effectLst/>
                <a:latin typeface="ArialMT"/>
              </a:rPr>
              <a:t>Looping or Infinite State Transition – can lead to system being unresponsive</a:t>
            </a:r>
          </a:p>
          <a:p>
            <a:r>
              <a:rPr lang="en-ZA" sz="1700">
                <a:effectLst/>
                <a:latin typeface="ArialMT"/>
              </a:rPr>
              <a:t>Missing or incorrect action – wrong thing happens on transition </a:t>
            </a:r>
          </a:p>
          <a:p>
            <a:r>
              <a:rPr lang="en-ZA" sz="1700">
                <a:effectLst/>
                <a:latin typeface="ArialMT"/>
              </a:rPr>
              <a:t>Incorrect State Handling - Extra, missing or corrupt state</a:t>
            </a:r>
          </a:p>
          <a:p>
            <a:r>
              <a:rPr lang="en-ZA" sz="1700">
                <a:effectLst/>
                <a:latin typeface="ArialMT"/>
              </a:rPr>
              <a:t>Sneak path – event is accepted when it shouldn’t be</a:t>
            </a:r>
          </a:p>
          <a:p>
            <a:r>
              <a:rPr lang="en-ZA" sz="1700">
                <a:effectLst/>
                <a:latin typeface="ArialMT"/>
              </a:rPr>
              <a:t>Trap door – implementation accepts undefined events</a:t>
            </a:r>
          </a:p>
          <a:p>
            <a:r>
              <a:rPr lang="en-ZA" sz="1700">
                <a:effectLst/>
                <a:latin typeface="ArialMT"/>
              </a:rPr>
              <a:t>Deadlocks and Livelocks - conflicting resource dependencies or synchronization issues. Deadlocks result in a permanent blocking of system resources, while livelocks involve the system continuously reattempting to make progress without success.</a:t>
            </a:r>
            <a:endParaRPr lang="en-ZA" sz="1700">
              <a:effectLst/>
            </a:endParaRPr>
          </a:p>
        </p:txBody>
      </p:sp>
    </p:spTree>
    <p:extLst>
      <p:ext uri="{BB962C8B-B14F-4D97-AF65-F5344CB8AC3E}">
        <p14:creationId xmlns:p14="http://schemas.microsoft.com/office/powerpoint/2010/main" val="3155168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D246F9E-F76A-F8FE-F6CD-081280FEFE6D}"/>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defTabSz="914400"/>
            <a:r>
              <a:rPr lang="en-US" sz="6000" kern="1200">
                <a:solidFill>
                  <a:schemeClr val="tx1"/>
                </a:solidFill>
                <a:latin typeface="+mj-lt"/>
                <a:ea typeface="+mj-ea"/>
                <a:cs typeface="+mj-cs"/>
              </a:rPr>
              <a:t>Unit Tests</a:t>
            </a:r>
          </a:p>
        </p:txBody>
      </p:sp>
      <p:sp>
        <p:nvSpPr>
          <p:cNvPr id="21" name="Arc 20">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901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44C0-A9A7-1C80-1392-4FE3CE877D6A}"/>
              </a:ext>
            </a:extLst>
          </p:cNvPr>
          <p:cNvSpPr>
            <a:spLocks noGrp="1"/>
          </p:cNvSpPr>
          <p:nvPr>
            <p:ph type="title"/>
          </p:nvPr>
        </p:nvSpPr>
        <p:spPr/>
        <p:txBody>
          <a:bodyPr/>
          <a:lstStyle/>
          <a:p>
            <a:r>
              <a:rPr lang="en-US"/>
              <a:t>Unit Testing</a:t>
            </a:r>
            <a:endParaRPr lang="en-US" dirty="0"/>
          </a:p>
        </p:txBody>
      </p:sp>
      <p:sp>
        <p:nvSpPr>
          <p:cNvPr id="3" name="Content Placeholder 2">
            <a:extLst>
              <a:ext uri="{FF2B5EF4-FFF2-40B4-BE49-F238E27FC236}">
                <a16:creationId xmlns:a16="http://schemas.microsoft.com/office/drawing/2014/main" id="{87F4DFDC-F6A3-2967-E8D5-D3378D595A1B}"/>
              </a:ext>
            </a:extLst>
          </p:cNvPr>
          <p:cNvSpPr>
            <a:spLocks noGrp="1"/>
          </p:cNvSpPr>
          <p:nvPr>
            <p:ph idx="1"/>
          </p:nvPr>
        </p:nvSpPr>
        <p:spPr/>
        <p:txBody>
          <a:bodyPr>
            <a:normAutofit fontScale="92500"/>
          </a:bodyPr>
          <a:lstStyle/>
          <a:p>
            <a:r>
              <a:rPr lang="en-US" b="1"/>
              <a:t>Unit Testing </a:t>
            </a:r>
            <a:r>
              <a:rPr lang="en-US"/>
              <a:t>– the smallest possible part of a system – called a </a:t>
            </a:r>
            <a:r>
              <a:rPr lang="en-US" b="1"/>
              <a:t>unit</a:t>
            </a:r>
            <a:r>
              <a:rPr lang="en-US"/>
              <a:t> – is tested individually and independently </a:t>
            </a:r>
          </a:p>
          <a:p>
            <a:pPr lvl="1"/>
            <a:r>
              <a:rPr lang="en-US"/>
              <a:t>Unit is sometimes called a fixture </a:t>
            </a:r>
          </a:p>
          <a:p>
            <a:r>
              <a:rPr lang="en-US"/>
              <a:t>To test a unit in isolation, we create mock objects to represent components that are external to the unit</a:t>
            </a:r>
          </a:p>
          <a:p>
            <a:pPr lvl="1"/>
            <a:r>
              <a:rPr lang="en-US"/>
              <a:t>Test driver – simulates a part of a system that invokes operations on the unit </a:t>
            </a:r>
          </a:p>
          <a:p>
            <a:pPr lvl="1"/>
            <a:r>
              <a:rPr lang="en-US"/>
              <a:t>Test stub – simulates a part of a system that is called by the unit </a:t>
            </a:r>
          </a:p>
          <a:p>
            <a:r>
              <a:rPr lang="en-US"/>
              <a:t>Unit testing cycle:</a:t>
            </a:r>
          </a:p>
          <a:p>
            <a:pPr lvl="1"/>
            <a:r>
              <a:rPr lang="en-US"/>
              <a:t>Create the unit, test driver and test stub(s) </a:t>
            </a:r>
          </a:p>
          <a:p>
            <a:pPr lvl="1"/>
            <a:r>
              <a:rPr lang="en-US"/>
              <a:t>Have the test driver invoke an operation on the unit Ensure that the unit behaves as expected </a:t>
            </a:r>
          </a:p>
          <a:p>
            <a:endParaRPr lang="en-US" dirty="0"/>
          </a:p>
        </p:txBody>
      </p:sp>
    </p:spTree>
    <p:extLst>
      <p:ext uri="{BB962C8B-B14F-4D97-AF65-F5344CB8AC3E}">
        <p14:creationId xmlns:p14="http://schemas.microsoft.com/office/powerpoint/2010/main" val="237670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E9F787-8B58-15CB-F82D-E12C8E956AC5}"/>
              </a:ext>
            </a:extLst>
          </p:cNvPr>
          <p:cNvSpPr>
            <a:spLocks noGrp="1"/>
          </p:cNvSpPr>
          <p:nvPr>
            <p:ph type="title"/>
          </p:nvPr>
        </p:nvSpPr>
        <p:spPr>
          <a:xfrm>
            <a:off x="1115568" y="548640"/>
            <a:ext cx="10168128" cy="1179576"/>
          </a:xfrm>
        </p:spPr>
        <p:txBody>
          <a:bodyPr>
            <a:normAutofit/>
          </a:bodyPr>
          <a:lstStyle/>
          <a:p>
            <a:r>
              <a:rPr lang="en-US" sz="4000"/>
              <a:t>Unit Testing the keychecker </a:t>
            </a:r>
          </a:p>
        </p:txBody>
      </p:sp>
      <p:sp>
        <p:nvSpPr>
          <p:cNvPr id="22" name="Rectangle 21">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Box 83">
            <a:extLst>
              <a:ext uri="{FF2B5EF4-FFF2-40B4-BE49-F238E27FC236}">
                <a16:creationId xmlns:a16="http://schemas.microsoft.com/office/drawing/2014/main" id="{05E9011D-22DE-3517-1402-DA2B14483F3A}"/>
              </a:ext>
            </a:extLst>
          </p:cNvPr>
          <p:cNvSpPr txBox="1">
            <a:spLocks noChangeArrowheads="1"/>
          </p:cNvSpPr>
          <p:nvPr/>
        </p:nvSpPr>
        <p:spPr bwMode="auto">
          <a:xfrm>
            <a:off x="3846670" y="5897580"/>
            <a:ext cx="286608" cy="28475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0" rIns="9144" bIns="0">
            <a:spAutoFit/>
          </a:bodyPr>
          <a:lstStyle>
            <a:lvl1pPr>
              <a:spcBef>
                <a:spcPct val="20000"/>
              </a:spcBef>
              <a:buChar char="•"/>
              <a:defRPr sz="28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defTabSz="1060704">
              <a:spcBef>
                <a:spcPct val="0"/>
              </a:spcBef>
              <a:spcAft>
                <a:spcPts val="600"/>
              </a:spcAft>
              <a:buNone/>
            </a:pPr>
            <a:r>
              <a:rPr lang="en-US" altLang="zh-CN" sz="1856" kern="1200">
                <a:solidFill>
                  <a:srgbClr val="000000"/>
                </a:solidFill>
                <a:latin typeface="Times New Roman" panose="02020603050405020304" pitchFamily="18" charset="0"/>
                <a:ea typeface="SimSun" panose="02010600030101010101" pitchFamily="2" charset="-122"/>
                <a:cs typeface="+mn-cs"/>
              </a:rPr>
              <a:t>(a)</a:t>
            </a:r>
            <a:endParaRPr lang="en-US" altLang="en-US" sz="1600" b="0">
              <a:latin typeface="Times New Roman" panose="02020603050405020304" pitchFamily="18" charset="0"/>
            </a:endParaRPr>
          </a:p>
        </p:txBody>
      </p:sp>
      <p:sp>
        <p:nvSpPr>
          <p:cNvPr id="8" name="Text Box 115">
            <a:extLst>
              <a:ext uri="{FF2B5EF4-FFF2-40B4-BE49-F238E27FC236}">
                <a16:creationId xmlns:a16="http://schemas.microsoft.com/office/drawing/2014/main" id="{98F88C39-B93E-BF89-BE50-F1B0BCAB642C}"/>
              </a:ext>
            </a:extLst>
          </p:cNvPr>
          <p:cNvSpPr txBox="1">
            <a:spLocks noChangeArrowheads="1"/>
          </p:cNvSpPr>
          <p:nvPr/>
        </p:nvSpPr>
        <p:spPr bwMode="auto">
          <a:xfrm>
            <a:off x="8517462" y="5897580"/>
            <a:ext cx="299552" cy="28475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 tIns="0" rIns="9144" bIns="0">
            <a:spAutoFit/>
          </a:bodyPr>
          <a:lstStyle>
            <a:lvl1pPr>
              <a:spcBef>
                <a:spcPct val="20000"/>
              </a:spcBef>
              <a:buChar char="•"/>
              <a:defRPr sz="28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defTabSz="1060704">
              <a:spcBef>
                <a:spcPct val="0"/>
              </a:spcBef>
              <a:spcAft>
                <a:spcPts val="600"/>
              </a:spcAft>
              <a:buNone/>
            </a:pPr>
            <a:r>
              <a:rPr lang="en-US" altLang="zh-CN" sz="1856" kern="1200">
                <a:solidFill>
                  <a:srgbClr val="000000"/>
                </a:solidFill>
                <a:latin typeface="Times New Roman" panose="02020603050405020304" pitchFamily="18" charset="0"/>
                <a:ea typeface="SimSun" panose="02010600030101010101" pitchFamily="2" charset="-122"/>
                <a:cs typeface="+mn-cs"/>
              </a:rPr>
              <a:t>(b)</a:t>
            </a:r>
            <a:endParaRPr lang="en-US" altLang="en-US" sz="1600" b="0">
              <a:latin typeface="Times New Roman" panose="02020603050405020304" pitchFamily="18" charset="0"/>
            </a:endParaRPr>
          </a:p>
        </p:txBody>
      </p:sp>
      <p:sp>
        <p:nvSpPr>
          <p:cNvPr id="9" name="Line 125">
            <a:extLst>
              <a:ext uri="{FF2B5EF4-FFF2-40B4-BE49-F238E27FC236}">
                <a16:creationId xmlns:a16="http://schemas.microsoft.com/office/drawing/2014/main" id="{E7CEA851-F546-7CFD-3FAC-D5E88E103D88}"/>
              </a:ext>
            </a:extLst>
          </p:cNvPr>
          <p:cNvSpPr>
            <a:spLocks noChangeShapeType="1"/>
          </p:cNvSpPr>
          <p:nvPr/>
        </p:nvSpPr>
        <p:spPr bwMode="auto">
          <a:xfrm>
            <a:off x="6207953" y="2351031"/>
            <a:ext cx="0" cy="3725909"/>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 name="Picture 244">
            <a:extLst>
              <a:ext uri="{FF2B5EF4-FFF2-40B4-BE49-F238E27FC236}">
                <a16:creationId xmlns:a16="http://schemas.microsoft.com/office/drawing/2014/main" id="{BA05E057-0917-E187-437B-5EFC6AF65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68" y="2868775"/>
            <a:ext cx="4844607" cy="2745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46">
            <a:extLst>
              <a:ext uri="{FF2B5EF4-FFF2-40B4-BE49-F238E27FC236}">
                <a16:creationId xmlns:a16="http://schemas.microsoft.com/office/drawing/2014/main" id="{14796D2B-20D2-DD10-8607-7B76EBFF0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994" y="2351031"/>
            <a:ext cx="4855702" cy="34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246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 name="Picture 21" descr="A screenshot of a computer program&#10;&#10;Description automatically generated">
            <a:extLst>
              <a:ext uri="{FF2B5EF4-FFF2-40B4-BE49-F238E27FC236}">
                <a16:creationId xmlns:a16="http://schemas.microsoft.com/office/drawing/2014/main" id="{4E6C314C-C7B9-8CC9-BA83-8770D924339F}"/>
              </a:ext>
            </a:extLst>
          </p:cNvPr>
          <p:cNvPicPr>
            <a:picLocks noChangeAspect="1"/>
          </p:cNvPicPr>
          <p:nvPr/>
        </p:nvPicPr>
        <p:blipFill rotWithShape="1">
          <a:blip r:embed="rId3"/>
          <a:srcRect t="10704" b="11186"/>
          <a:stretch/>
        </p:blipFill>
        <p:spPr>
          <a:xfrm>
            <a:off x="20" y="1282"/>
            <a:ext cx="12191980" cy="6856718"/>
          </a:xfrm>
          <a:prstGeom prst="rect">
            <a:avLst/>
          </a:prstGeom>
        </p:spPr>
      </p:pic>
    </p:spTree>
    <p:extLst>
      <p:ext uri="{BB962C8B-B14F-4D97-AF65-F5344CB8AC3E}">
        <p14:creationId xmlns:p14="http://schemas.microsoft.com/office/powerpoint/2010/main" val="4008067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4D84-B1E3-B77B-36BB-0E1BD38981DF}"/>
              </a:ext>
            </a:extLst>
          </p:cNvPr>
          <p:cNvSpPr>
            <a:spLocks noGrp="1"/>
          </p:cNvSpPr>
          <p:nvPr>
            <p:ph type="title"/>
          </p:nvPr>
        </p:nvSpPr>
        <p:spPr/>
        <p:txBody>
          <a:bodyPr/>
          <a:lstStyle/>
          <a:p>
            <a:r>
              <a:rPr lang="en-US" altLang="en-US" sz="4400" dirty="0">
                <a:latin typeface="Arial Rounded MT Bold" panose="020F0704030504030204" pitchFamily="34" charset="77"/>
              </a:rPr>
              <a:t>Test Case Method Naming</a:t>
            </a:r>
            <a:endParaRPr lang="en-US" dirty="0"/>
          </a:p>
        </p:txBody>
      </p:sp>
      <p:pic>
        <p:nvPicPr>
          <p:cNvPr id="5" name="Picture 2">
            <a:extLst>
              <a:ext uri="{FF2B5EF4-FFF2-40B4-BE49-F238E27FC236}">
                <a16:creationId xmlns:a16="http://schemas.microsoft.com/office/drawing/2014/main" id="{3A4946AA-2FDF-F66F-2309-D099AB7A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325" y="2095501"/>
            <a:ext cx="8261350"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F5CB5CB0-9025-7C0E-678A-9B681A8ED60A}"/>
              </a:ext>
            </a:extLst>
          </p:cNvPr>
          <p:cNvSpPr>
            <a:spLocks noChangeArrowheads="1"/>
          </p:cNvSpPr>
          <p:nvPr/>
        </p:nvSpPr>
        <p:spPr bwMode="auto">
          <a:xfrm>
            <a:off x="2285206" y="4816475"/>
            <a:ext cx="7621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Comic Sans MS" panose="030F0902030302020204" pitchFamily="66"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ea typeface="Times New Roman" panose="02020603050405020304" pitchFamily="18" charset="0"/>
                <a:cs typeface="Arial" panose="020B0604020202020204" pitchFamily="34" charset="0"/>
              </a:rPr>
              <a:t>Example test case method name:</a:t>
            </a:r>
          </a:p>
          <a:p>
            <a:pPr eaLnBrk="1" hangingPunct="1">
              <a:spcBef>
                <a:spcPct val="0"/>
              </a:spcBef>
              <a:buFontTx/>
              <a:buNone/>
            </a:pPr>
            <a:endParaRPr lang="en-US" altLang="en-US" sz="2400">
              <a:latin typeface="Arial" panose="020B0604020202020204" pitchFamily="34" charset="0"/>
              <a:ea typeface="Times New Roman" panose="02020603050405020304" pitchFamily="18" charset="0"/>
              <a:cs typeface="Arial" panose="020B0604020202020204" pitchFamily="34" charset="0"/>
            </a:endParaRPr>
          </a:p>
          <a:p>
            <a:pPr eaLnBrk="1" hangingPunct="1">
              <a:spcBef>
                <a:spcPct val="0"/>
              </a:spcBef>
              <a:buFontTx/>
              <a:buNone/>
            </a:pPr>
            <a:r>
              <a:rPr lang="en-US" altLang="en-US" sz="2400">
                <a:latin typeface="Times New Roman" panose="02020603050405020304" pitchFamily="18" charset="0"/>
                <a:ea typeface="Times New Roman" panose="02020603050405020304" pitchFamily="18" charset="0"/>
                <a:cs typeface="Arial" panose="020B0604020202020204" pitchFamily="34" charset="0"/>
              </a:rPr>
              <a:t> </a:t>
            </a:r>
            <a:r>
              <a:rPr lang="en-US" altLang="en-US" sz="2400">
                <a:latin typeface="Courier New" panose="02070309020205020404" pitchFamily="49" charset="0"/>
                <a:ea typeface="Times New Roman" panose="02020603050405020304" pitchFamily="18" charset="0"/>
                <a:cs typeface="Arial" panose="020B0604020202020204" pitchFamily="34" charset="0"/>
              </a:rPr>
              <a:t>checkKey_anyState_invalidKeyRejected()</a:t>
            </a:r>
            <a:endParaRPr lang="en-US" altLang="en-US" sz="24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709339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5" name="Group 1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6" name="Freeform: Shape 1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FEC2575-9CF1-9615-4D76-11B7997832D7}"/>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Bugs?</a:t>
            </a:r>
          </a:p>
        </p:txBody>
      </p:sp>
      <p:sp>
        <p:nvSpPr>
          <p:cNvPr id="6" name="Content Placeholder 5">
            <a:extLst>
              <a:ext uri="{FF2B5EF4-FFF2-40B4-BE49-F238E27FC236}">
                <a16:creationId xmlns:a16="http://schemas.microsoft.com/office/drawing/2014/main" id="{291D3BAB-9587-0D6F-8F73-E5AEB64B23A4}"/>
              </a:ext>
            </a:extLst>
          </p:cNvPr>
          <p:cNvSpPr>
            <a:spLocks noGrp="1"/>
          </p:cNvSpPr>
          <p:nvPr>
            <p:ph idx="1"/>
          </p:nvPr>
        </p:nvSpPr>
        <p:spPr>
          <a:xfrm>
            <a:off x="6172200" y="804672"/>
            <a:ext cx="5221224" cy="5230368"/>
          </a:xfrm>
        </p:spPr>
        <p:txBody>
          <a:bodyPr anchor="ctr">
            <a:normAutofit/>
          </a:bodyPr>
          <a:lstStyle/>
          <a:p>
            <a:pPr marL="0" indent="0">
              <a:buNone/>
            </a:pPr>
            <a:r>
              <a:rPr lang="en-US" sz="1800" dirty="0">
                <a:solidFill>
                  <a:schemeClr val="tx2"/>
                </a:solidFill>
              </a:rPr>
              <a:t>A </a:t>
            </a:r>
            <a:r>
              <a:rPr lang="en-US" sz="1800" b="1" dirty="0">
                <a:solidFill>
                  <a:schemeClr val="tx2"/>
                </a:solidFill>
              </a:rPr>
              <a:t>fault</a:t>
            </a:r>
            <a:r>
              <a:rPr lang="en-US" sz="1800" dirty="0">
                <a:solidFill>
                  <a:schemeClr val="tx2"/>
                </a:solidFill>
              </a:rPr>
              <a:t>, also called a </a:t>
            </a:r>
            <a:r>
              <a:rPr lang="en-US" sz="1800" b="1" dirty="0">
                <a:solidFill>
                  <a:schemeClr val="tx2"/>
                </a:solidFill>
              </a:rPr>
              <a:t>bug</a:t>
            </a:r>
            <a:r>
              <a:rPr lang="en-US" sz="1800" dirty="0">
                <a:solidFill>
                  <a:schemeClr val="tx2"/>
                </a:solidFill>
              </a:rPr>
              <a:t> or a </a:t>
            </a:r>
            <a:r>
              <a:rPr lang="en-US" sz="1800" b="1" dirty="0">
                <a:solidFill>
                  <a:schemeClr val="tx2"/>
                </a:solidFill>
              </a:rPr>
              <a:t>defect</a:t>
            </a:r>
            <a:r>
              <a:rPr lang="en-US" sz="1800" dirty="0">
                <a:solidFill>
                  <a:schemeClr val="tx2"/>
                </a:solidFill>
              </a:rPr>
              <a:t>, is an erroneous software or hardware element of a system that can cause the system to fail </a:t>
            </a:r>
          </a:p>
          <a:p>
            <a:endParaRPr lang="en-US" sz="1800" dirty="0">
              <a:solidFill>
                <a:schemeClr val="tx2"/>
              </a:solidFill>
            </a:endParaRPr>
          </a:p>
        </p:txBody>
      </p:sp>
    </p:spTree>
    <p:extLst>
      <p:ext uri="{BB962C8B-B14F-4D97-AF65-F5344CB8AC3E}">
        <p14:creationId xmlns:p14="http://schemas.microsoft.com/office/powerpoint/2010/main" val="1970594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0611FC-D3D0-EB4C-711C-53B9B7D366CB}"/>
              </a:ext>
            </a:extLst>
          </p:cNvPr>
          <p:cNvSpPr>
            <a:spLocks noGrp="1"/>
          </p:cNvSpPr>
          <p:nvPr>
            <p:ph type="title"/>
          </p:nvPr>
        </p:nvSpPr>
        <p:spPr>
          <a:xfrm>
            <a:off x="5894962" y="479493"/>
            <a:ext cx="5458838" cy="1325563"/>
          </a:xfrm>
        </p:spPr>
        <p:txBody>
          <a:bodyPr>
            <a:normAutofit/>
          </a:bodyPr>
          <a:lstStyle/>
          <a:p>
            <a:r>
              <a:rPr lang="en-US" dirty="0"/>
              <a:t>Unit Testing</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BEEF1BD0-F8F2-FC50-8D20-4C9AC856FFF5}"/>
              </a:ext>
            </a:extLst>
          </p:cNvPr>
          <p:cNvPicPr>
            <a:picLocks noChangeAspect="1"/>
          </p:cNvPicPr>
          <p:nvPr/>
        </p:nvPicPr>
        <p:blipFill>
          <a:blip r:embed="rId2"/>
          <a:stretch>
            <a:fillRect/>
          </a:stretch>
        </p:blipFill>
        <p:spPr>
          <a:xfrm>
            <a:off x="703182" y="550338"/>
            <a:ext cx="4777381" cy="558758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FB296886-B32E-FB19-ACD7-3C18CF3EE0E6}"/>
              </a:ext>
            </a:extLst>
          </p:cNvPr>
          <p:cNvSpPr>
            <a:spLocks noGrp="1"/>
          </p:cNvSpPr>
          <p:nvPr>
            <p:ph idx="1"/>
          </p:nvPr>
        </p:nvSpPr>
        <p:spPr>
          <a:xfrm>
            <a:off x="5894962" y="1984443"/>
            <a:ext cx="5458838" cy="4192520"/>
          </a:xfrm>
        </p:spPr>
        <p:txBody>
          <a:bodyPr>
            <a:normAutofit/>
          </a:bodyPr>
          <a:lstStyle/>
          <a:p>
            <a:r>
              <a:rPr lang="en-US" dirty="0"/>
              <a:t>Verification of the expected result usually achieved using assert statements </a:t>
            </a:r>
          </a:p>
          <a:p>
            <a:r>
              <a:rPr lang="en-US" dirty="0"/>
              <a:t>Examples: </a:t>
            </a:r>
          </a:p>
          <a:p>
            <a:pPr lvl="1"/>
            <a:r>
              <a:rPr lang="en-US" dirty="0" err="1"/>
              <a:t>assertTrue</a:t>
            </a:r>
            <a:r>
              <a:rPr lang="en-US" dirty="0"/>
              <a:t>(4 == (2 * 2));</a:t>
            </a:r>
          </a:p>
          <a:p>
            <a:pPr lvl="1"/>
            <a:r>
              <a:rPr lang="en-US" dirty="0" err="1"/>
              <a:t>assertEquals</a:t>
            </a:r>
            <a:r>
              <a:rPr lang="en-US" dirty="0"/>
              <a:t>(expected, actual); </a:t>
            </a:r>
          </a:p>
          <a:p>
            <a:pPr lvl="1"/>
            <a:r>
              <a:rPr lang="en-US" dirty="0" err="1"/>
              <a:t>assertNull</a:t>
            </a:r>
            <a:r>
              <a:rPr lang="en-US" dirty="0"/>
              <a:t>(Object object); </a:t>
            </a:r>
          </a:p>
          <a:p>
            <a:endParaRPr lang="en-US" dirty="0"/>
          </a:p>
        </p:txBody>
      </p:sp>
    </p:spTree>
    <p:extLst>
      <p:ext uri="{BB962C8B-B14F-4D97-AF65-F5344CB8AC3E}">
        <p14:creationId xmlns:p14="http://schemas.microsoft.com/office/powerpoint/2010/main" val="1482830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B6A07-6F67-0FEF-6D17-D6BBB4BA6E2B}"/>
              </a:ext>
            </a:extLst>
          </p:cNvPr>
          <p:cNvSpPr>
            <a:spLocks noGrp="1"/>
          </p:cNvSpPr>
          <p:nvPr>
            <p:ph type="title"/>
          </p:nvPr>
        </p:nvSpPr>
        <p:spPr>
          <a:xfrm>
            <a:off x="686834" y="1153572"/>
            <a:ext cx="3200400" cy="4461163"/>
          </a:xfrm>
        </p:spPr>
        <p:txBody>
          <a:bodyPr>
            <a:normAutofit/>
          </a:bodyPr>
          <a:lstStyle/>
          <a:p>
            <a:r>
              <a:rPr lang="en-US">
                <a:solidFill>
                  <a:srgbClr val="FFFFFF"/>
                </a:solidFill>
              </a:rPr>
              <a:t>Unit Test Example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7ABC35-FAEA-CD9C-0258-077BD742A2FB}"/>
              </a:ext>
            </a:extLst>
          </p:cNvPr>
          <p:cNvSpPr>
            <a:spLocks noGrp="1"/>
          </p:cNvSpPr>
          <p:nvPr>
            <p:ph idx="1"/>
          </p:nvPr>
        </p:nvSpPr>
        <p:spPr>
          <a:xfrm>
            <a:off x="4447308" y="591344"/>
            <a:ext cx="6906491" cy="5585619"/>
          </a:xfrm>
        </p:spPr>
        <p:txBody>
          <a:bodyPr anchor="ctr">
            <a:normAutofit/>
          </a:bodyPr>
          <a:lstStyle/>
          <a:p>
            <a:r>
              <a:rPr lang="en-ZA" i="1" dirty="0">
                <a:effectLst/>
                <a:latin typeface="Arial" panose="020B0604020202020204" pitchFamily="34" charset="0"/>
              </a:rPr>
              <a:t>Add(int a, int b) { return </a:t>
            </a:r>
            <a:r>
              <a:rPr lang="en-ZA" i="1" dirty="0" err="1">
                <a:effectLst/>
                <a:latin typeface="Arial" panose="020B0604020202020204" pitchFamily="34" charset="0"/>
              </a:rPr>
              <a:t>a+b</a:t>
            </a:r>
            <a:r>
              <a:rPr lang="en-ZA" i="1" dirty="0">
                <a:effectLst/>
                <a:latin typeface="Arial" panose="020B0604020202020204" pitchFamily="34" charset="0"/>
              </a:rPr>
              <a:t>; } </a:t>
            </a:r>
            <a:endParaRPr lang="en-ZA" dirty="0">
              <a:effectLst/>
            </a:endParaRPr>
          </a:p>
          <a:p>
            <a:r>
              <a:rPr lang="en-US" dirty="0" err="1"/>
              <a:t>isPrimeNumber</a:t>
            </a:r>
            <a:endParaRPr lang="en-US" dirty="0"/>
          </a:p>
        </p:txBody>
      </p:sp>
    </p:spTree>
    <p:extLst>
      <p:ext uri="{BB962C8B-B14F-4D97-AF65-F5344CB8AC3E}">
        <p14:creationId xmlns:p14="http://schemas.microsoft.com/office/powerpoint/2010/main" val="2819878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490F79-C76D-743A-44C1-2644F7C6AA3B}"/>
              </a:ext>
            </a:extLst>
          </p:cNvPr>
          <p:cNvSpPr>
            <a:spLocks noGrp="1"/>
          </p:cNvSpPr>
          <p:nvPr>
            <p:ph type="title"/>
          </p:nvPr>
        </p:nvSpPr>
        <p:spPr>
          <a:xfrm>
            <a:off x="956826" y="1112969"/>
            <a:ext cx="3937298" cy="4166010"/>
          </a:xfrm>
        </p:spPr>
        <p:txBody>
          <a:bodyPr>
            <a:normAutofit/>
          </a:bodyPr>
          <a:lstStyle/>
          <a:p>
            <a:r>
              <a:rPr lang="en-US">
                <a:solidFill>
                  <a:srgbClr val="FFFFFF"/>
                </a:solidFill>
              </a:rPr>
              <a:t>Is our testing of the isPrime unit sufficient?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E13AB9E-E1F3-BD0D-CBA5-81C25D45332B}"/>
              </a:ext>
            </a:extLst>
          </p:cNvPr>
          <p:cNvSpPr>
            <a:spLocks noGrp="1"/>
          </p:cNvSpPr>
          <p:nvPr>
            <p:ph idx="1"/>
          </p:nvPr>
        </p:nvSpPr>
        <p:spPr>
          <a:xfrm>
            <a:off x="6096000" y="820880"/>
            <a:ext cx="5257799" cy="4889350"/>
          </a:xfrm>
        </p:spPr>
        <p:txBody>
          <a:bodyPr anchor="t">
            <a:normAutofit/>
          </a:bodyPr>
          <a:lstStyle/>
          <a:p>
            <a:r>
              <a:rPr lang="en-US" dirty="0"/>
              <a:t>Equivalence Class </a:t>
            </a:r>
          </a:p>
          <a:p>
            <a:pPr lvl="1"/>
            <a:r>
              <a:rPr lang="en-US" dirty="0"/>
              <a:t>Bool so 2</a:t>
            </a:r>
          </a:p>
          <a:p>
            <a:pPr lvl="1"/>
            <a:r>
              <a:rPr lang="en-US" dirty="0" err="1"/>
              <a:t>isPrime</a:t>
            </a:r>
            <a:r>
              <a:rPr lang="en-US" dirty="0"/>
              <a:t> &amp; </a:t>
            </a:r>
            <a:r>
              <a:rPr lang="en-US" dirty="0" err="1"/>
              <a:t>isNotPrime</a:t>
            </a:r>
            <a:r>
              <a:rPr lang="en-US" dirty="0"/>
              <a:t> (TRUE &amp; FALSE)</a:t>
            </a:r>
          </a:p>
          <a:p>
            <a:r>
              <a:rPr lang="en-US" dirty="0"/>
              <a:t>Other considerations: </a:t>
            </a:r>
          </a:p>
          <a:p>
            <a:pPr lvl="1"/>
            <a:r>
              <a:rPr lang="en-US" dirty="0"/>
              <a:t>What about input types?</a:t>
            </a:r>
          </a:p>
          <a:p>
            <a:pPr lvl="1"/>
            <a:r>
              <a:rPr lang="en-US" dirty="0"/>
              <a:t>What about negative integers? </a:t>
            </a:r>
          </a:p>
          <a:p>
            <a:pPr lvl="1"/>
            <a:r>
              <a:rPr lang="en-US" dirty="0"/>
              <a:t>What about null, undefined, </a:t>
            </a:r>
            <a:r>
              <a:rPr lang="en-US" dirty="0" err="1"/>
              <a:t>etc</a:t>
            </a:r>
            <a:r>
              <a:rPr lang="en-US" dirty="0"/>
              <a:t>? </a:t>
            </a:r>
          </a:p>
          <a:p>
            <a:pPr lvl="1"/>
            <a:endParaRPr lang="en-US" dirty="0"/>
          </a:p>
          <a:p>
            <a:pPr lvl="1"/>
            <a:endParaRPr lang="en-US"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5552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61C50-31BC-E996-A09C-B014B62E6B96}"/>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Integration Testing</a:t>
            </a:r>
          </a:p>
        </p:txBody>
      </p:sp>
      <p:graphicFrame>
        <p:nvGraphicFramePr>
          <p:cNvPr id="5" name="Content Placeholder 2">
            <a:extLst>
              <a:ext uri="{FF2B5EF4-FFF2-40B4-BE49-F238E27FC236}">
                <a16:creationId xmlns:a16="http://schemas.microsoft.com/office/drawing/2014/main" id="{F368C583-8CB2-3FF8-B390-09ECFC6E5259}"/>
              </a:ext>
            </a:extLst>
          </p:cNvPr>
          <p:cNvGraphicFramePr>
            <a:graphicFrameLocks noGrp="1"/>
          </p:cNvGraphicFramePr>
          <p:nvPr>
            <p:ph idx="1"/>
            <p:extLst>
              <p:ext uri="{D42A27DB-BD31-4B8C-83A1-F6EECF244321}">
                <p14:modId xmlns:p14="http://schemas.microsoft.com/office/powerpoint/2010/main" val="171793009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2258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73FF7-4920-3045-EB1F-057CC7E14F9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defTabSz="914400"/>
            <a:r>
              <a:rPr lang="en-US" sz="3600" kern="1200">
                <a:solidFill>
                  <a:srgbClr val="FFFFFF"/>
                </a:solidFill>
                <a:latin typeface="+mj-lt"/>
                <a:ea typeface="+mj-ea"/>
                <a:cs typeface="+mj-cs"/>
              </a:rPr>
              <a:t>Integration Testing example</a:t>
            </a:r>
          </a:p>
        </p:txBody>
      </p:sp>
      <p:pic>
        <p:nvPicPr>
          <p:cNvPr id="14337" name="Picture 1" descr="page37image17878896">
            <a:extLst>
              <a:ext uri="{FF2B5EF4-FFF2-40B4-BE49-F238E27FC236}">
                <a16:creationId xmlns:a16="http://schemas.microsoft.com/office/drawing/2014/main" id="{DA8A91F9-8EAA-D114-6104-080FE353F7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605522"/>
            <a:ext cx="6780700" cy="364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34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0" name="Rectangle 1536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D95C38-665A-FB58-9046-C7DAE9E6A950}"/>
              </a:ext>
            </a:extLst>
          </p:cNvPr>
          <p:cNvSpPr>
            <a:spLocks noGrp="1"/>
          </p:cNvSpPr>
          <p:nvPr>
            <p:ph type="title"/>
          </p:nvPr>
        </p:nvSpPr>
        <p:spPr>
          <a:xfrm>
            <a:off x="630936" y="457200"/>
            <a:ext cx="4343400" cy="1929384"/>
          </a:xfrm>
        </p:spPr>
        <p:txBody>
          <a:bodyPr anchor="ctr">
            <a:normAutofit/>
          </a:bodyPr>
          <a:lstStyle/>
          <a:p>
            <a:r>
              <a:rPr lang="en-US" sz="4800"/>
              <a:t>Integration Tests </a:t>
            </a:r>
            <a:endParaRPr lang="en-US" sz="4800" dirty="0"/>
          </a:p>
        </p:txBody>
      </p:sp>
      <p:sp>
        <p:nvSpPr>
          <p:cNvPr id="1536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4BFC45-5796-3C4F-47E7-9040DC797A00}"/>
              </a:ext>
            </a:extLst>
          </p:cNvPr>
          <p:cNvSpPr>
            <a:spLocks noGrp="1"/>
          </p:cNvSpPr>
          <p:nvPr>
            <p:ph idx="1"/>
          </p:nvPr>
        </p:nvSpPr>
        <p:spPr>
          <a:xfrm>
            <a:off x="5541263" y="457200"/>
            <a:ext cx="6007608" cy="1929384"/>
          </a:xfrm>
        </p:spPr>
        <p:txBody>
          <a:bodyPr anchor="ctr">
            <a:normAutofit/>
          </a:bodyPr>
          <a:lstStyle/>
          <a:p>
            <a:r>
              <a:rPr lang="en-ZA" sz="2200">
                <a:effectLst/>
                <a:latin typeface="MicrosoftSansSerif" panose="020B0604020202020204" pitchFamily="34" charset="0"/>
              </a:rPr>
              <a:t>Big Bang integration – all units are linked at once and the entire system is tested </a:t>
            </a:r>
            <a:endParaRPr lang="en-US" sz="2200">
              <a:effectLst/>
              <a:latin typeface="MicrosoftSansSerif" panose="020B0604020202020204" pitchFamily="34" charset="0"/>
            </a:endParaRPr>
          </a:p>
          <a:p>
            <a:pPr marL="0" indent="0">
              <a:buNone/>
            </a:pPr>
            <a:endParaRPr lang="en-ZA" sz="2200">
              <a:effectLst/>
              <a:latin typeface="MicrosoftSansSerif" panose="020B0604020202020204" pitchFamily="34" charset="0"/>
            </a:endParaRPr>
          </a:p>
        </p:txBody>
      </p:sp>
      <p:pic>
        <p:nvPicPr>
          <p:cNvPr id="15361" name="Picture 1" descr="page38image17944640">
            <a:extLst>
              <a:ext uri="{FF2B5EF4-FFF2-40B4-BE49-F238E27FC236}">
                <a16:creationId xmlns:a16="http://schemas.microsoft.com/office/drawing/2014/main" id="{E559045C-B4AC-E083-1B83-3524714020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9109" y="2569464"/>
            <a:ext cx="3522581" cy="367893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page38image17952336">
            <a:extLst>
              <a:ext uri="{FF2B5EF4-FFF2-40B4-BE49-F238E27FC236}">
                <a16:creationId xmlns:a16="http://schemas.microsoft.com/office/drawing/2014/main" id="{D6F7FE32-A460-BC5E-81A8-C13E0CEBE9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5617" y="2569464"/>
            <a:ext cx="5025870" cy="367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206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13B86-37C9-D864-E90B-4129E0BF9EEC}"/>
              </a:ext>
            </a:extLst>
          </p:cNvPr>
          <p:cNvSpPr>
            <a:spLocks noGrp="1"/>
          </p:cNvSpPr>
          <p:nvPr>
            <p:ph type="title"/>
          </p:nvPr>
        </p:nvSpPr>
        <p:spPr>
          <a:xfrm>
            <a:off x="1043631" y="809898"/>
            <a:ext cx="9942716" cy="1554480"/>
          </a:xfrm>
        </p:spPr>
        <p:txBody>
          <a:bodyPr anchor="ctr">
            <a:normAutofit/>
          </a:bodyPr>
          <a:lstStyle/>
          <a:p>
            <a:r>
              <a:rPr lang="en-US" sz="4800"/>
              <a:t>Integration Tests : Big bang</a:t>
            </a:r>
          </a:p>
        </p:txBody>
      </p:sp>
      <p:sp>
        <p:nvSpPr>
          <p:cNvPr id="3" name="Content Placeholder 2">
            <a:extLst>
              <a:ext uri="{FF2B5EF4-FFF2-40B4-BE49-F238E27FC236}">
                <a16:creationId xmlns:a16="http://schemas.microsoft.com/office/drawing/2014/main" id="{D6A0EA2B-DD2F-AE69-4199-4512B2362223}"/>
              </a:ext>
            </a:extLst>
          </p:cNvPr>
          <p:cNvSpPr>
            <a:spLocks noGrp="1"/>
          </p:cNvSpPr>
          <p:nvPr>
            <p:ph idx="1"/>
          </p:nvPr>
        </p:nvSpPr>
        <p:spPr>
          <a:xfrm>
            <a:off x="1045028" y="3017522"/>
            <a:ext cx="9941319" cy="3124658"/>
          </a:xfrm>
        </p:spPr>
        <p:txBody>
          <a:bodyPr anchor="ctr">
            <a:normAutofit/>
          </a:bodyPr>
          <a:lstStyle/>
          <a:p>
            <a:r>
              <a:rPr lang="en-US" sz="2400"/>
              <a:t>Big Bang testing is to be avoided at all costs</a:t>
            </a:r>
          </a:p>
          <a:p>
            <a:pPr lvl="1"/>
            <a:r>
              <a:rPr lang="en-US" sz="2400"/>
              <a:t>Faults can only be identified once the whole system is implemented </a:t>
            </a:r>
          </a:p>
          <a:p>
            <a:pPr lvl="1"/>
            <a:r>
              <a:rPr lang="en-US" sz="2400"/>
              <a:t>Very difficult to isolate bugs once they are detected </a:t>
            </a:r>
          </a:p>
          <a:p>
            <a:pPr lvl="1"/>
            <a:r>
              <a:rPr lang="en-US" sz="2400"/>
              <a:t>Highly probable that bugs will be missed in testing </a:t>
            </a:r>
          </a:p>
          <a:p>
            <a:pPr lvl="1"/>
            <a:r>
              <a:rPr lang="en-US" sz="2400"/>
              <a:t>Difficult to ensure that all cases are tested </a:t>
            </a:r>
          </a:p>
          <a:p>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613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D95C38-665A-FB58-9046-C7DAE9E6A950}"/>
              </a:ext>
            </a:extLst>
          </p:cNvPr>
          <p:cNvSpPr>
            <a:spLocks noGrp="1"/>
          </p:cNvSpPr>
          <p:nvPr>
            <p:ph type="title"/>
          </p:nvPr>
        </p:nvSpPr>
        <p:spPr>
          <a:xfrm>
            <a:off x="630936" y="457200"/>
            <a:ext cx="4343400" cy="1929384"/>
          </a:xfrm>
        </p:spPr>
        <p:txBody>
          <a:bodyPr anchor="ctr">
            <a:normAutofit/>
          </a:bodyPr>
          <a:lstStyle/>
          <a:p>
            <a:r>
              <a:rPr lang="en-US" sz="4800"/>
              <a:t>Integration Tests </a:t>
            </a:r>
            <a:endParaRPr lang="en-US" sz="4800" dirty="0"/>
          </a:p>
        </p:txBody>
      </p:sp>
      <p:sp>
        <p:nvSpPr>
          <p:cNvPr id="174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4BFC45-5796-3C4F-47E7-9040DC797A00}"/>
              </a:ext>
            </a:extLst>
          </p:cNvPr>
          <p:cNvSpPr>
            <a:spLocks noGrp="1"/>
          </p:cNvSpPr>
          <p:nvPr>
            <p:ph idx="1"/>
          </p:nvPr>
        </p:nvSpPr>
        <p:spPr>
          <a:xfrm>
            <a:off x="5541263" y="457200"/>
            <a:ext cx="6007608" cy="1929384"/>
          </a:xfrm>
        </p:spPr>
        <p:txBody>
          <a:bodyPr anchor="ctr">
            <a:normAutofit/>
          </a:bodyPr>
          <a:lstStyle/>
          <a:p>
            <a:r>
              <a:rPr lang="en-ZA" sz="2000" b="1">
                <a:effectLst/>
                <a:latin typeface="Arial" panose="020B0604020202020204" pitchFamily="34" charset="0"/>
              </a:rPr>
              <a:t>Bottom-up testing </a:t>
            </a:r>
            <a:r>
              <a:rPr lang="en-ZA" sz="2000">
                <a:effectLst/>
                <a:latin typeface="ArialMT"/>
              </a:rPr>
              <a:t>– lowest level subsystems are tested first. An integrated component can only be tested once the components it relies on are tested.</a:t>
            </a:r>
          </a:p>
          <a:p>
            <a:r>
              <a:rPr lang="en-ZA" sz="2000">
                <a:effectLst/>
                <a:latin typeface="ArialMT"/>
              </a:rPr>
              <a:t>Relies on drivers to simulate top-level execution  </a:t>
            </a:r>
            <a:endParaRPr lang="en-ZA" sz="2000">
              <a:effectLst/>
            </a:endParaRPr>
          </a:p>
        </p:txBody>
      </p:sp>
      <p:pic>
        <p:nvPicPr>
          <p:cNvPr id="17409" name="Picture 1" descr="page40image18189360">
            <a:extLst>
              <a:ext uri="{FF2B5EF4-FFF2-40B4-BE49-F238E27FC236}">
                <a16:creationId xmlns:a16="http://schemas.microsoft.com/office/drawing/2014/main" id="{1A9B0E1C-0ABF-2029-DEA1-D51AAEEFEB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465" y="2569464"/>
            <a:ext cx="5025870" cy="3678936"/>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page40image18197888">
            <a:extLst>
              <a:ext uri="{FF2B5EF4-FFF2-40B4-BE49-F238E27FC236}">
                <a16:creationId xmlns:a16="http://schemas.microsoft.com/office/drawing/2014/main" id="{2E51959C-5023-6A6C-00D9-EDD5014924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590784"/>
            <a:ext cx="5468112" cy="363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387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FF239-18B3-BBAE-9C53-D798A07F7D7A}"/>
              </a:ext>
            </a:extLst>
          </p:cNvPr>
          <p:cNvSpPr>
            <a:spLocks noGrp="1"/>
          </p:cNvSpPr>
          <p:nvPr>
            <p:ph type="title"/>
          </p:nvPr>
        </p:nvSpPr>
        <p:spPr>
          <a:xfrm>
            <a:off x="838200" y="557188"/>
            <a:ext cx="10515600" cy="1133499"/>
          </a:xfrm>
        </p:spPr>
        <p:txBody>
          <a:bodyPr>
            <a:normAutofit/>
          </a:bodyPr>
          <a:lstStyle/>
          <a:p>
            <a:pPr algn="ctr"/>
            <a:r>
              <a:rPr lang="en-US" sz="4800"/>
              <a:t>Integration Tests: Bottom-up integration </a:t>
            </a:r>
          </a:p>
        </p:txBody>
      </p:sp>
      <p:graphicFrame>
        <p:nvGraphicFramePr>
          <p:cNvPr id="5" name="Content Placeholder 2">
            <a:extLst>
              <a:ext uri="{FF2B5EF4-FFF2-40B4-BE49-F238E27FC236}">
                <a16:creationId xmlns:a16="http://schemas.microsoft.com/office/drawing/2014/main" id="{3B55C0B0-3B37-FFAF-8124-B76B978BB6DF}"/>
              </a:ext>
            </a:extLst>
          </p:cNvPr>
          <p:cNvGraphicFramePr>
            <a:graphicFrameLocks noGrp="1"/>
          </p:cNvGraphicFramePr>
          <p:nvPr>
            <p:ph idx="1"/>
            <p:extLst>
              <p:ext uri="{D42A27DB-BD31-4B8C-83A1-F6EECF244321}">
                <p14:modId xmlns:p14="http://schemas.microsoft.com/office/powerpoint/2010/main" val="139285583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178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D95C38-665A-FB58-9046-C7DAE9E6A950}"/>
              </a:ext>
            </a:extLst>
          </p:cNvPr>
          <p:cNvSpPr>
            <a:spLocks noGrp="1"/>
          </p:cNvSpPr>
          <p:nvPr>
            <p:ph type="title"/>
          </p:nvPr>
        </p:nvSpPr>
        <p:spPr>
          <a:xfrm>
            <a:off x="630936" y="457200"/>
            <a:ext cx="4343400" cy="1929384"/>
          </a:xfrm>
        </p:spPr>
        <p:txBody>
          <a:bodyPr anchor="ctr">
            <a:normAutofit/>
          </a:bodyPr>
          <a:lstStyle/>
          <a:p>
            <a:r>
              <a:rPr lang="en-US" sz="4800"/>
              <a:t>Integration Tests </a:t>
            </a:r>
            <a:endParaRPr lang="en-US" sz="4800" dirty="0"/>
          </a:p>
        </p:txBody>
      </p:sp>
      <p:sp>
        <p:nvSpPr>
          <p:cNvPr id="1946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4BFC45-5796-3C4F-47E7-9040DC797A00}"/>
              </a:ext>
            </a:extLst>
          </p:cNvPr>
          <p:cNvSpPr>
            <a:spLocks noGrp="1"/>
          </p:cNvSpPr>
          <p:nvPr>
            <p:ph idx="1"/>
          </p:nvPr>
        </p:nvSpPr>
        <p:spPr>
          <a:xfrm>
            <a:off x="5541263" y="457200"/>
            <a:ext cx="6007608" cy="1929384"/>
          </a:xfrm>
        </p:spPr>
        <p:txBody>
          <a:bodyPr anchor="ctr">
            <a:normAutofit/>
          </a:bodyPr>
          <a:lstStyle/>
          <a:p>
            <a:r>
              <a:rPr lang="en-ZA" sz="2000" b="1" dirty="0">
                <a:effectLst/>
                <a:latin typeface="Arial" panose="020B0604020202020204" pitchFamily="34" charset="0"/>
              </a:rPr>
              <a:t>Top-down testing </a:t>
            </a:r>
            <a:r>
              <a:rPr lang="en-ZA" sz="2000" dirty="0">
                <a:effectLst/>
                <a:latin typeface="ArialMT"/>
              </a:rPr>
              <a:t>– highest level subsystems are tested first. An integrated component can only be tested once all components that invoke it are tested. </a:t>
            </a:r>
          </a:p>
          <a:p>
            <a:r>
              <a:rPr lang="en-ZA" sz="2000" dirty="0">
                <a:effectLst/>
                <a:latin typeface="ArialMT"/>
              </a:rPr>
              <a:t>Relies on stubs to simulate lower-level processes   </a:t>
            </a:r>
            <a:endParaRPr lang="en-ZA" sz="2000" dirty="0">
              <a:effectLst/>
            </a:endParaRPr>
          </a:p>
        </p:txBody>
      </p:sp>
      <p:pic>
        <p:nvPicPr>
          <p:cNvPr id="19457" name="Picture 1" descr="page42image17956288">
            <a:extLst>
              <a:ext uri="{FF2B5EF4-FFF2-40B4-BE49-F238E27FC236}">
                <a16:creationId xmlns:a16="http://schemas.microsoft.com/office/drawing/2014/main" id="{F94C5536-0EE9-058B-8CE2-1F528079C4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465" y="2569464"/>
            <a:ext cx="5025870" cy="3678936"/>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page42image17954000">
            <a:extLst>
              <a:ext uri="{FF2B5EF4-FFF2-40B4-BE49-F238E27FC236}">
                <a16:creationId xmlns:a16="http://schemas.microsoft.com/office/drawing/2014/main" id="{E152A33E-1FE3-DEA8-0474-0C2DCD56EB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561374"/>
            <a:ext cx="5468112" cy="169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589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689D4-0945-87BB-7348-5BFCFEBF4D39}"/>
              </a:ext>
            </a:extLst>
          </p:cNvPr>
          <p:cNvSpPr>
            <a:spLocks noGrp="1"/>
          </p:cNvSpPr>
          <p:nvPr>
            <p:ph type="title"/>
          </p:nvPr>
        </p:nvSpPr>
        <p:spPr>
          <a:xfrm>
            <a:off x="841248" y="334644"/>
            <a:ext cx="10509504" cy="1076914"/>
          </a:xfrm>
        </p:spPr>
        <p:txBody>
          <a:bodyPr anchor="ctr">
            <a:normAutofit/>
          </a:bodyPr>
          <a:lstStyle/>
          <a:p>
            <a:r>
              <a:rPr lang="en-US" sz="4000"/>
              <a:t>Why do we test?</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DF4B617-2778-24F1-D60C-4D6BAF4290A6}"/>
              </a:ext>
            </a:extLst>
          </p:cNvPr>
          <p:cNvGraphicFramePr>
            <a:graphicFrameLocks noGrp="1"/>
          </p:cNvGraphicFramePr>
          <p:nvPr>
            <p:ph idx="1"/>
            <p:extLst>
              <p:ext uri="{D42A27DB-BD31-4B8C-83A1-F6EECF244321}">
                <p14:modId xmlns:p14="http://schemas.microsoft.com/office/powerpoint/2010/main" val="1925209312"/>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5947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FF239-18B3-BBAE-9C53-D798A07F7D7A}"/>
              </a:ext>
            </a:extLst>
          </p:cNvPr>
          <p:cNvSpPr>
            <a:spLocks noGrp="1"/>
          </p:cNvSpPr>
          <p:nvPr>
            <p:ph type="title"/>
          </p:nvPr>
        </p:nvSpPr>
        <p:spPr>
          <a:xfrm>
            <a:off x="838200" y="557188"/>
            <a:ext cx="10515600" cy="1133499"/>
          </a:xfrm>
        </p:spPr>
        <p:txBody>
          <a:bodyPr>
            <a:normAutofit/>
          </a:bodyPr>
          <a:lstStyle/>
          <a:p>
            <a:pPr algn="ctr"/>
            <a:r>
              <a:rPr lang="en-US" sz="5200"/>
              <a:t>Integration Tests: Top-down integration </a:t>
            </a:r>
          </a:p>
        </p:txBody>
      </p:sp>
      <p:graphicFrame>
        <p:nvGraphicFramePr>
          <p:cNvPr id="5" name="Content Placeholder 2">
            <a:extLst>
              <a:ext uri="{FF2B5EF4-FFF2-40B4-BE49-F238E27FC236}">
                <a16:creationId xmlns:a16="http://schemas.microsoft.com/office/drawing/2014/main" id="{5825F191-93CC-9566-936F-D76761B4DEF4}"/>
              </a:ext>
            </a:extLst>
          </p:cNvPr>
          <p:cNvGraphicFramePr>
            <a:graphicFrameLocks noGrp="1"/>
          </p:cNvGraphicFramePr>
          <p:nvPr>
            <p:ph idx="1"/>
            <p:extLst>
              <p:ext uri="{D42A27DB-BD31-4B8C-83A1-F6EECF244321}">
                <p14:modId xmlns:p14="http://schemas.microsoft.com/office/powerpoint/2010/main" val="154641920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6582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513" name="Rectangle 2151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D95C38-665A-FB58-9046-C7DAE9E6A950}"/>
              </a:ext>
            </a:extLst>
          </p:cNvPr>
          <p:cNvSpPr>
            <a:spLocks noGrp="1"/>
          </p:cNvSpPr>
          <p:nvPr>
            <p:ph type="title"/>
          </p:nvPr>
        </p:nvSpPr>
        <p:spPr>
          <a:xfrm>
            <a:off x="868680" y="405575"/>
            <a:ext cx="5001768" cy="1371600"/>
          </a:xfrm>
        </p:spPr>
        <p:txBody>
          <a:bodyPr vert="horz" lIns="91440" tIns="45720" rIns="91440" bIns="45720" rtlCol="0" anchor="ctr">
            <a:normAutofit/>
          </a:bodyPr>
          <a:lstStyle/>
          <a:p>
            <a:pPr defTabSz="914400"/>
            <a:r>
              <a:rPr lang="en-US" sz="3600"/>
              <a:t>Integration Tests </a:t>
            </a:r>
          </a:p>
        </p:txBody>
      </p:sp>
      <p:sp>
        <p:nvSpPr>
          <p:cNvPr id="3" name="Content Placeholder 2">
            <a:extLst>
              <a:ext uri="{FF2B5EF4-FFF2-40B4-BE49-F238E27FC236}">
                <a16:creationId xmlns:a16="http://schemas.microsoft.com/office/drawing/2014/main" id="{884BFC45-5796-3C4F-47E7-9040DC797A00}"/>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defTabSz="914400">
              <a:spcBef>
                <a:spcPts val="1000"/>
              </a:spcBef>
              <a:buNone/>
            </a:pPr>
            <a:r>
              <a:rPr lang="en-US" sz="2400" b="1">
                <a:effectLst/>
              </a:rPr>
              <a:t>Sandwich testing </a:t>
            </a:r>
            <a:r>
              <a:rPr lang="en-US" sz="2400">
                <a:effectLst/>
              </a:rPr>
              <a:t>– combines top-down and bottom-up approaches. Testing converges on a target layer.</a:t>
            </a:r>
          </a:p>
        </p:txBody>
      </p:sp>
      <p:sp>
        <p:nvSpPr>
          <p:cNvPr id="21515" name="Rectangle 215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17" name="Rectangle 2151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505" name="Picture 1" descr="page44image17841808">
            <a:extLst>
              <a:ext uri="{FF2B5EF4-FFF2-40B4-BE49-F238E27FC236}">
                <a16:creationId xmlns:a16="http://schemas.microsoft.com/office/drawing/2014/main" id="{FD60A65E-DFA5-11AB-41CC-68C94C40F9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9058" y="2206273"/>
            <a:ext cx="5431536" cy="3975883"/>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page44image17832864">
            <a:extLst>
              <a:ext uri="{FF2B5EF4-FFF2-40B4-BE49-F238E27FC236}">
                <a16:creationId xmlns:a16="http://schemas.microsoft.com/office/drawing/2014/main" id="{90D4B91B-79DB-B868-6CF8-9FA15D41BF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1408" y="2546161"/>
            <a:ext cx="5431536" cy="328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16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FF239-18B3-BBAE-9C53-D798A07F7D7A}"/>
              </a:ext>
            </a:extLst>
          </p:cNvPr>
          <p:cNvSpPr>
            <a:spLocks noGrp="1"/>
          </p:cNvSpPr>
          <p:nvPr>
            <p:ph type="title"/>
          </p:nvPr>
        </p:nvSpPr>
        <p:spPr>
          <a:xfrm>
            <a:off x="838200" y="556995"/>
            <a:ext cx="10515600" cy="1133693"/>
          </a:xfrm>
        </p:spPr>
        <p:txBody>
          <a:bodyPr>
            <a:normAutofit/>
          </a:bodyPr>
          <a:lstStyle/>
          <a:p>
            <a:r>
              <a:rPr lang="en-US" sz="5200"/>
              <a:t>Integration Tests: Sandwich integration </a:t>
            </a:r>
          </a:p>
        </p:txBody>
      </p:sp>
      <p:graphicFrame>
        <p:nvGraphicFramePr>
          <p:cNvPr id="5" name="Content Placeholder 2">
            <a:extLst>
              <a:ext uri="{FF2B5EF4-FFF2-40B4-BE49-F238E27FC236}">
                <a16:creationId xmlns:a16="http://schemas.microsoft.com/office/drawing/2014/main" id="{5825F191-93CC-9566-936F-D76761B4DEF4}"/>
              </a:ext>
            </a:extLst>
          </p:cNvPr>
          <p:cNvGraphicFramePr>
            <a:graphicFrameLocks noGrp="1"/>
          </p:cNvGraphicFramePr>
          <p:nvPr>
            <p:ph idx="1"/>
            <p:extLst>
              <p:ext uri="{D42A27DB-BD31-4B8C-83A1-F6EECF244321}">
                <p14:modId xmlns:p14="http://schemas.microsoft.com/office/powerpoint/2010/main" val="23668286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2868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68468-E91C-16DF-7137-6881C1E67A61}"/>
              </a:ext>
            </a:extLst>
          </p:cNvPr>
          <p:cNvSpPr>
            <a:spLocks noGrp="1"/>
          </p:cNvSpPr>
          <p:nvPr>
            <p:ph type="title"/>
          </p:nvPr>
        </p:nvSpPr>
        <p:spPr>
          <a:xfrm>
            <a:off x="630936" y="640080"/>
            <a:ext cx="4818888" cy="1481328"/>
          </a:xfrm>
        </p:spPr>
        <p:txBody>
          <a:bodyPr anchor="b">
            <a:normAutofit/>
          </a:bodyPr>
          <a:lstStyle/>
          <a:p>
            <a:r>
              <a:rPr lang="en-US" sz="4600"/>
              <a:t>Front-end component testing</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6246BD-A03F-D7F2-C7D0-6DF9A8A82E1E}"/>
              </a:ext>
            </a:extLst>
          </p:cNvPr>
          <p:cNvSpPr>
            <a:spLocks noGrp="1"/>
          </p:cNvSpPr>
          <p:nvPr>
            <p:ph idx="1"/>
          </p:nvPr>
        </p:nvSpPr>
        <p:spPr>
          <a:xfrm>
            <a:off x="630936" y="2660904"/>
            <a:ext cx="4818888" cy="3547872"/>
          </a:xfrm>
        </p:spPr>
        <p:txBody>
          <a:bodyPr anchor="t">
            <a:normAutofit/>
          </a:bodyPr>
          <a:lstStyle/>
          <a:p>
            <a:r>
              <a:rPr lang="en-US" sz="2000"/>
              <a:t>Front-end component testing involves testing individual components of a </a:t>
            </a:r>
            <a:r>
              <a:rPr lang="en-US" sz="2000" b="1"/>
              <a:t>user interface</a:t>
            </a:r>
            <a:r>
              <a:rPr lang="en-US" sz="2000"/>
              <a:t>, such as buttons, forms, dropdowns, and other </a:t>
            </a:r>
            <a:r>
              <a:rPr lang="en-US" sz="2000" b="1"/>
              <a:t>UI elements</a:t>
            </a:r>
            <a:r>
              <a:rPr lang="en-US" sz="2000"/>
              <a:t>, in isolation to ensure they function correctly and meet the specified requirements. These tests are typically performed at the component level and focus on verifying the behavior, appearance, and interactions of individual UI elements.</a:t>
            </a:r>
          </a:p>
        </p:txBody>
      </p:sp>
      <p:pic>
        <p:nvPicPr>
          <p:cNvPr id="7" name="Graphic 6" descr="Laptop Secure">
            <a:extLst>
              <a:ext uri="{FF2B5EF4-FFF2-40B4-BE49-F238E27FC236}">
                <a16:creationId xmlns:a16="http://schemas.microsoft.com/office/drawing/2014/main" id="{8B8E986B-315D-6EC6-BB5D-4EC8664C02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554501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FA3963-FCE6-6AD3-8503-54F9BF73D163}"/>
              </a:ext>
            </a:extLst>
          </p:cNvPr>
          <p:cNvSpPr>
            <a:spLocks noGrp="1"/>
          </p:cNvSpPr>
          <p:nvPr>
            <p:ph type="title"/>
          </p:nvPr>
        </p:nvSpPr>
        <p:spPr>
          <a:xfrm>
            <a:off x="841248" y="548640"/>
            <a:ext cx="3600860" cy="5431536"/>
          </a:xfrm>
        </p:spPr>
        <p:txBody>
          <a:bodyPr>
            <a:normAutofit/>
          </a:bodyPr>
          <a:lstStyle/>
          <a:p>
            <a:r>
              <a:rPr lang="en-US" sz="5000"/>
              <a:t>Front-end component testing encomposes</a:t>
            </a: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6153E7-ACB2-0859-D753-5B802F4AB80D}"/>
              </a:ext>
            </a:extLst>
          </p:cNvPr>
          <p:cNvSpPr>
            <a:spLocks noGrp="1"/>
          </p:cNvSpPr>
          <p:nvPr>
            <p:ph idx="1"/>
          </p:nvPr>
        </p:nvSpPr>
        <p:spPr>
          <a:xfrm>
            <a:off x="5126418" y="552091"/>
            <a:ext cx="6224335" cy="5431536"/>
          </a:xfrm>
        </p:spPr>
        <p:txBody>
          <a:bodyPr anchor="ctr">
            <a:normAutofit/>
          </a:bodyPr>
          <a:lstStyle/>
          <a:p>
            <a:r>
              <a:rPr lang="en-US" sz="2000"/>
              <a:t>Unit Testing: Tests individual components in isolation, verifying their behavior and logic.</a:t>
            </a:r>
          </a:p>
          <a:p>
            <a:r>
              <a:rPr lang="en-US" sz="2000"/>
              <a:t>Integration Testing: Tests how components interact with each other within the application.</a:t>
            </a:r>
          </a:p>
          <a:p>
            <a:r>
              <a:rPr lang="en-US" sz="2000"/>
              <a:t>Snapshot Testing: Captures and compares rendered component output to detect UI changes.</a:t>
            </a:r>
          </a:p>
          <a:p>
            <a:r>
              <a:rPr lang="en-US" sz="2000"/>
              <a:t>End-to-End Testing: Tests the entire application from the user's perspective.</a:t>
            </a:r>
          </a:p>
          <a:p>
            <a:r>
              <a:rPr lang="en-US" sz="2000"/>
              <a:t>Component Storybook: Develops and documents components in isolation with a visual interface.</a:t>
            </a:r>
          </a:p>
          <a:p>
            <a:r>
              <a:rPr lang="en-US" sz="2000"/>
              <a:t>Accessibility Testing: Ensures components are usable by people with disabilities.</a:t>
            </a:r>
          </a:p>
          <a:p>
            <a:r>
              <a:rPr lang="en-US" sz="2000"/>
              <a:t>Visual Regression Testing: Compares component screenshots to detect unintended visual changes.</a:t>
            </a:r>
          </a:p>
          <a:p>
            <a:r>
              <a:rPr lang="en-US" sz="2000"/>
              <a:t>Performance Testing: Evaluates component responsiveness and efficiency.</a:t>
            </a:r>
          </a:p>
        </p:txBody>
      </p:sp>
    </p:spTree>
    <p:extLst>
      <p:ext uri="{BB962C8B-B14F-4D97-AF65-F5344CB8AC3E}">
        <p14:creationId xmlns:p14="http://schemas.microsoft.com/office/powerpoint/2010/main" val="179038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56F7AA-F5DD-9FE5-92B6-3093ABF36CF0}"/>
              </a:ext>
            </a:extLst>
          </p:cNvPr>
          <p:cNvSpPr>
            <a:spLocks noGrp="1"/>
          </p:cNvSpPr>
          <p:nvPr>
            <p:ph type="title"/>
          </p:nvPr>
        </p:nvSpPr>
        <p:spPr>
          <a:xfrm>
            <a:off x="838200" y="557188"/>
            <a:ext cx="10515600" cy="1133499"/>
          </a:xfrm>
        </p:spPr>
        <p:txBody>
          <a:bodyPr>
            <a:normAutofit/>
          </a:bodyPr>
          <a:lstStyle/>
          <a:p>
            <a:pPr algn="ctr"/>
            <a:r>
              <a:rPr lang="en-US" sz="5200"/>
              <a:t>Integration Tests </a:t>
            </a:r>
          </a:p>
        </p:txBody>
      </p:sp>
      <p:graphicFrame>
        <p:nvGraphicFramePr>
          <p:cNvPr id="5" name="Content Placeholder 2">
            <a:extLst>
              <a:ext uri="{FF2B5EF4-FFF2-40B4-BE49-F238E27FC236}">
                <a16:creationId xmlns:a16="http://schemas.microsoft.com/office/drawing/2014/main" id="{81522930-51E3-6D6D-4939-D94650B001AB}"/>
              </a:ext>
            </a:extLst>
          </p:cNvPr>
          <p:cNvGraphicFramePr>
            <a:graphicFrameLocks noGrp="1"/>
          </p:cNvGraphicFramePr>
          <p:nvPr>
            <p:ph idx="1"/>
            <p:extLst>
              <p:ext uri="{D42A27DB-BD31-4B8C-83A1-F6EECF244321}">
                <p14:modId xmlns:p14="http://schemas.microsoft.com/office/powerpoint/2010/main" val="406927141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5507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C5EA-FAF7-5FCE-F262-23C3202B9407}"/>
              </a:ext>
            </a:extLst>
          </p:cNvPr>
          <p:cNvSpPr>
            <a:spLocks noGrp="1"/>
          </p:cNvSpPr>
          <p:nvPr>
            <p:ph type="title"/>
          </p:nvPr>
        </p:nvSpPr>
        <p:spPr/>
        <p:txBody>
          <a:bodyPr/>
          <a:lstStyle/>
          <a:p>
            <a:r>
              <a:rPr lang="en-US" dirty="0"/>
              <a:t>Vertical Integration Testing:</a:t>
            </a:r>
          </a:p>
        </p:txBody>
      </p:sp>
      <p:pic>
        <p:nvPicPr>
          <p:cNvPr id="22529" name="Picture 1" descr="page47image17848000">
            <a:extLst>
              <a:ext uri="{FF2B5EF4-FFF2-40B4-BE49-F238E27FC236}">
                <a16:creationId xmlns:a16="http://schemas.microsoft.com/office/drawing/2014/main" id="{87028ACD-66B3-180A-25A2-DC460897FD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0706" y="1825625"/>
            <a:ext cx="68305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628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8" name="Rectangle 2355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B8CA3-93C5-E217-9C3A-5DB70E8484C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defTabSz="914400"/>
            <a:r>
              <a:rPr lang="en-US" sz="6600" kern="1200">
                <a:solidFill>
                  <a:schemeClr val="tx1"/>
                </a:solidFill>
                <a:latin typeface="+mj-lt"/>
                <a:ea typeface="+mj-ea"/>
                <a:cs typeface="+mj-cs"/>
              </a:rPr>
              <a:t>Integration Testing</a:t>
            </a:r>
          </a:p>
        </p:txBody>
      </p:sp>
      <p:sp>
        <p:nvSpPr>
          <p:cNvPr id="3" name="Content Placeholder 2">
            <a:extLst>
              <a:ext uri="{FF2B5EF4-FFF2-40B4-BE49-F238E27FC236}">
                <a16:creationId xmlns:a16="http://schemas.microsoft.com/office/drawing/2014/main" id="{80F4C8E2-5B0E-8D67-B60B-C56E0EA2AB51}"/>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defTabSz="914400">
              <a:spcBef>
                <a:spcPts val="1000"/>
              </a:spcBef>
              <a:buNone/>
            </a:pPr>
            <a:r>
              <a:rPr lang="en-US" sz="2400" kern="1200">
                <a:solidFill>
                  <a:schemeClr val="tx1"/>
                </a:solidFill>
                <a:latin typeface="+mn-lt"/>
                <a:ea typeface="+mn-ea"/>
                <a:cs typeface="+mn-cs"/>
              </a:rPr>
              <a:t>User stories as part of a testing loop </a:t>
            </a:r>
          </a:p>
        </p:txBody>
      </p:sp>
      <p:sp>
        <p:nvSpPr>
          <p:cNvPr id="2356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3" name="Picture 1" descr="page48image18301552">
            <a:extLst>
              <a:ext uri="{FF2B5EF4-FFF2-40B4-BE49-F238E27FC236}">
                <a16:creationId xmlns:a16="http://schemas.microsoft.com/office/drawing/2014/main" id="{FD6C3C4F-AC96-E2C5-FB24-BB554F358C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1898" y="2633472"/>
            <a:ext cx="7245156"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4000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C10BA-A6C1-30AC-27E4-BB4D06FC8ABA}"/>
              </a:ext>
            </a:extLst>
          </p:cNvPr>
          <p:cNvSpPr>
            <a:spLocks noGrp="1"/>
          </p:cNvSpPr>
          <p:nvPr>
            <p:ph type="title"/>
          </p:nvPr>
        </p:nvSpPr>
        <p:spPr>
          <a:xfrm>
            <a:off x="838200" y="451381"/>
            <a:ext cx="10512552" cy="4066540"/>
          </a:xfrm>
        </p:spPr>
        <p:txBody>
          <a:bodyPr vert="horz" lIns="91440" tIns="45720" rIns="91440" bIns="45720" rtlCol="0" anchor="b">
            <a:normAutofit/>
          </a:bodyPr>
          <a:lstStyle/>
          <a:p>
            <a:pPr defTabSz="914400"/>
            <a:r>
              <a:rPr lang="en-US" sz="6600" kern="1200">
                <a:solidFill>
                  <a:schemeClr val="tx1"/>
                </a:solidFill>
                <a:latin typeface="+mj-lt"/>
                <a:ea typeface="+mj-ea"/>
                <a:cs typeface="+mj-cs"/>
              </a:rPr>
              <a:t>Continuous Integration</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577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5BE001-F16E-C143-CAC1-6FCF635ACBC4}"/>
              </a:ext>
            </a:extLst>
          </p:cNvPr>
          <p:cNvSpPr>
            <a:spLocks noGrp="1"/>
          </p:cNvSpPr>
          <p:nvPr>
            <p:ph type="title"/>
          </p:nvPr>
        </p:nvSpPr>
        <p:spPr>
          <a:xfrm>
            <a:off x="841248" y="548640"/>
            <a:ext cx="3600860" cy="5431536"/>
          </a:xfrm>
        </p:spPr>
        <p:txBody>
          <a:bodyPr>
            <a:normAutofit/>
          </a:bodyPr>
          <a:lstStyle/>
          <a:p>
            <a:r>
              <a:rPr lang="en-US" sz="5400"/>
              <a:t>Continuous Integration (CI)</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35B912-A2F9-C05C-3113-C4CB095747FC}"/>
              </a:ext>
            </a:extLst>
          </p:cNvPr>
          <p:cNvSpPr>
            <a:spLocks noGrp="1"/>
          </p:cNvSpPr>
          <p:nvPr>
            <p:ph idx="1"/>
          </p:nvPr>
        </p:nvSpPr>
        <p:spPr>
          <a:xfrm>
            <a:off x="5126418" y="552091"/>
            <a:ext cx="6224335" cy="5431536"/>
          </a:xfrm>
        </p:spPr>
        <p:txBody>
          <a:bodyPr anchor="ctr">
            <a:normAutofit/>
          </a:bodyPr>
          <a:lstStyle/>
          <a:p>
            <a:r>
              <a:rPr lang="en-US" sz="2200"/>
              <a:t>Running tests is a big part of continuous integration </a:t>
            </a:r>
          </a:p>
          <a:p>
            <a:r>
              <a:rPr lang="en-US" sz="2200"/>
              <a:t>Every time a new build is generated (see build automation): </a:t>
            </a:r>
          </a:p>
          <a:p>
            <a:pPr lvl="1"/>
            <a:r>
              <a:rPr lang="en-US" sz="2200"/>
              <a:t>Run unit tests on changed components </a:t>
            </a:r>
          </a:p>
          <a:p>
            <a:pPr lvl="1"/>
            <a:r>
              <a:rPr lang="en-US" sz="2200"/>
              <a:t>Run regression tests on unchanged components to ensure they still work as intended </a:t>
            </a:r>
          </a:p>
          <a:p>
            <a:pPr lvl="1"/>
            <a:r>
              <a:rPr lang="en-US" sz="2200"/>
              <a:t>Run integration tests on the system </a:t>
            </a:r>
          </a:p>
        </p:txBody>
      </p:sp>
    </p:spTree>
    <p:extLst>
      <p:ext uri="{BB962C8B-B14F-4D97-AF65-F5344CB8AC3E}">
        <p14:creationId xmlns:p14="http://schemas.microsoft.com/office/powerpoint/2010/main" val="206876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54802-7D81-93A4-2556-C7DA8F1A62D2}"/>
              </a:ext>
            </a:extLst>
          </p:cNvPr>
          <p:cNvSpPr>
            <a:spLocks noGrp="1"/>
          </p:cNvSpPr>
          <p:nvPr>
            <p:ph type="title"/>
          </p:nvPr>
        </p:nvSpPr>
        <p:spPr>
          <a:xfrm>
            <a:off x="804672" y="802955"/>
            <a:ext cx="4766330" cy="1454051"/>
          </a:xfrm>
        </p:spPr>
        <p:txBody>
          <a:bodyPr>
            <a:normAutofit/>
          </a:bodyPr>
          <a:lstStyle/>
          <a:p>
            <a:r>
              <a:rPr lang="en-US" sz="3600">
                <a:solidFill>
                  <a:schemeClr val="tx2"/>
                </a:solidFill>
              </a:rPr>
              <a:t>NB:</a:t>
            </a:r>
          </a:p>
        </p:txBody>
      </p:sp>
      <p:sp>
        <p:nvSpPr>
          <p:cNvPr id="3" name="Content Placeholder 2">
            <a:extLst>
              <a:ext uri="{FF2B5EF4-FFF2-40B4-BE49-F238E27FC236}">
                <a16:creationId xmlns:a16="http://schemas.microsoft.com/office/drawing/2014/main" id="{CFBECC68-CE7E-0819-B33C-9503A3DFCA1B}"/>
              </a:ext>
            </a:extLst>
          </p:cNvPr>
          <p:cNvSpPr>
            <a:spLocks noGrp="1"/>
          </p:cNvSpPr>
          <p:nvPr>
            <p:ph idx="1"/>
          </p:nvPr>
        </p:nvSpPr>
        <p:spPr>
          <a:xfrm>
            <a:off x="804672" y="2421683"/>
            <a:ext cx="4765949" cy="3353476"/>
          </a:xfrm>
        </p:spPr>
        <p:txBody>
          <a:bodyPr anchor="t">
            <a:normAutofit/>
          </a:bodyPr>
          <a:lstStyle/>
          <a:p>
            <a:r>
              <a:rPr lang="en-US" sz="1800">
                <a:solidFill>
                  <a:schemeClr val="tx2"/>
                </a:solidFill>
              </a:rPr>
              <a:t>However, “testing shows the presence, not the absence, of bugs” - Edsger W. Dijkstra </a:t>
            </a:r>
          </a:p>
          <a:p>
            <a:r>
              <a:rPr lang="en-US" sz="1800">
                <a:solidFill>
                  <a:schemeClr val="tx2"/>
                </a:solidFill>
              </a:rPr>
              <a:t>We can never be 100% sure that the software is bug-free </a:t>
            </a:r>
          </a:p>
          <a:p>
            <a:r>
              <a:rPr lang="en-US" sz="1800">
                <a:solidFill>
                  <a:schemeClr val="tx2"/>
                </a:solidFill>
              </a:rPr>
              <a:t>But we can get close with proper testing methodology </a:t>
            </a:r>
          </a:p>
          <a:p>
            <a:endParaRPr lang="en-US" sz="1800">
              <a:solidFill>
                <a:schemeClr val="tx2"/>
              </a:solidFill>
            </a:endParaRP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Lady bug">
            <a:extLst>
              <a:ext uri="{FF2B5EF4-FFF2-40B4-BE49-F238E27FC236}">
                <a16:creationId xmlns:a16="http://schemas.microsoft.com/office/drawing/2014/main" id="{A5B92AF6-4061-F188-F900-B00276BCAC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2" y="1819656"/>
            <a:ext cx="4142232" cy="4142232"/>
          </a:xfrm>
          <a:prstGeom prst="rect">
            <a:avLst/>
          </a:prstGeom>
        </p:spPr>
      </p:pic>
    </p:spTree>
    <p:extLst>
      <p:ext uri="{BB962C8B-B14F-4D97-AF65-F5344CB8AC3E}">
        <p14:creationId xmlns:p14="http://schemas.microsoft.com/office/powerpoint/2010/main" val="2317353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7">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CF7926-9A73-FD17-6418-5D2D2FB3F708}"/>
              </a:ext>
            </a:extLst>
          </p:cNvPr>
          <p:cNvSpPr>
            <a:spLocks noGrp="1"/>
          </p:cNvSpPr>
          <p:nvPr>
            <p:ph type="title"/>
          </p:nvPr>
        </p:nvSpPr>
        <p:spPr>
          <a:xfrm>
            <a:off x="838200" y="365125"/>
            <a:ext cx="10515600" cy="1325563"/>
          </a:xfrm>
        </p:spPr>
        <p:txBody>
          <a:bodyPr>
            <a:normAutofit/>
          </a:bodyPr>
          <a:lstStyle/>
          <a:p>
            <a:r>
              <a:rPr lang="en-US" sz="5400"/>
              <a:t>Setup</a:t>
            </a:r>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3" name="Content Placeholder 2">
            <a:extLst>
              <a:ext uri="{FF2B5EF4-FFF2-40B4-BE49-F238E27FC236}">
                <a16:creationId xmlns:a16="http://schemas.microsoft.com/office/drawing/2014/main" id="{835E8FE0-1A65-AF51-1E16-BEC319F6C3D5}"/>
              </a:ext>
            </a:extLst>
          </p:cNvPr>
          <p:cNvGraphicFramePr>
            <a:graphicFrameLocks noGrp="1"/>
          </p:cNvGraphicFramePr>
          <p:nvPr>
            <p:ph idx="1"/>
          </p:nvPr>
        </p:nvGraphicFramePr>
        <p:xfrm>
          <a:off x="838200" y="1883601"/>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28B6572E-E490-F9AC-615C-C07A29DA7322}"/>
              </a:ext>
            </a:extLst>
          </p:cNvPr>
          <p:cNvGrpSpPr/>
          <p:nvPr/>
        </p:nvGrpSpPr>
        <p:grpSpPr>
          <a:xfrm>
            <a:off x="838200" y="5653534"/>
            <a:ext cx="6781800" cy="743712"/>
            <a:chOff x="2070100" y="1901896"/>
            <a:chExt cx="5029200" cy="743712"/>
          </a:xfrm>
        </p:grpSpPr>
        <p:sp>
          <p:nvSpPr>
            <p:cNvPr id="7" name="Rectangle 6">
              <a:extLst>
                <a:ext uri="{FF2B5EF4-FFF2-40B4-BE49-F238E27FC236}">
                  <a16:creationId xmlns:a16="http://schemas.microsoft.com/office/drawing/2014/main" id="{71F840C1-DEAF-95B1-9DE4-E1A5472DFB14}"/>
                </a:ext>
              </a:extLst>
            </p:cNvPr>
            <p:cNvSpPr/>
            <p:nvPr/>
          </p:nvSpPr>
          <p:spPr>
            <a:xfrm>
              <a:off x="2070100" y="1901896"/>
              <a:ext cx="5029200" cy="743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haroni" panose="02010803020104030203" pitchFamily="2" charset="-79"/>
                  <a:ea typeface="+mn-ea"/>
                  <a:cs typeface="Aharoni" panose="02010803020104030203" pitchFamily="2" charset="-79"/>
                </a:rPr>
                <a:t>Jest</a:t>
              </a:r>
            </a:p>
          </p:txBody>
        </p:sp>
        <p:pic>
          <p:nvPicPr>
            <p:cNvPr id="7172" name="Picture 4" descr="Jest Logo PNG Transparent &amp; SVG Vector - Freebie Supply">
              <a:extLst>
                <a:ext uri="{FF2B5EF4-FFF2-40B4-BE49-F238E27FC236}">
                  <a16:creationId xmlns:a16="http://schemas.microsoft.com/office/drawing/2014/main" id="{2C0BB06C-8612-C829-921D-D7A9E8F350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8200" y="1937575"/>
              <a:ext cx="608076" cy="6723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8084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92251-C7DA-2033-9DB0-CA4450ABC31B}"/>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defTabSz="914400"/>
            <a:r>
              <a:rPr lang="en-US" sz="4800" kern="1200">
                <a:solidFill>
                  <a:srgbClr val="FFFFFF"/>
                </a:solidFill>
                <a:latin typeface="+mj-lt"/>
                <a:ea typeface="+mj-ea"/>
                <a:cs typeface="+mj-cs"/>
              </a:rPr>
              <a:t>Software Testing Tools</a:t>
            </a:r>
          </a:p>
        </p:txBody>
      </p:sp>
      <p:graphicFrame>
        <p:nvGraphicFramePr>
          <p:cNvPr id="5" name="Content Placeholder 2">
            <a:extLst>
              <a:ext uri="{FF2B5EF4-FFF2-40B4-BE49-F238E27FC236}">
                <a16:creationId xmlns:a16="http://schemas.microsoft.com/office/drawing/2014/main" id="{8424773A-642C-AA0A-1461-2475384B3642}"/>
              </a:ext>
            </a:extLst>
          </p:cNvPr>
          <p:cNvGraphicFramePr>
            <a:graphicFrameLocks noGrp="1"/>
          </p:cNvGraphicFramePr>
          <p:nvPr>
            <p:ph idx="1"/>
            <p:extLst>
              <p:ext uri="{D42A27DB-BD31-4B8C-83A1-F6EECF244321}">
                <p14:modId xmlns:p14="http://schemas.microsoft.com/office/powerpoint/2010/main" val="552516557"/>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304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8B3B-6C19-6130-7FFF-31AB55CB8311}"/>
              </a:ext>
            </a:extLst>
          </p:cNvPr>
          <p:cNvSpPr>
            <a:spLocks noGrp="1"/>
          </p:cNvSpPr>
          <p:nvPr>
            <p:ph type="title"/>
          </p:nvPr>
        </p:nvSpPr>
        <p:spPr/>
        <p:txBody>
          <a:bodyPr/>
          <a:lstStyle/>
          <a:p>
            <a:r>
              <a:rPr lang="en-US" dirty="0"/>
              <a:t>System Tests</a:t>
            </a:r>
          </a:p>
        </p:txBody>
      </p:sp>
      <p:sp>
        <p:nvSpPr>
          <p:cNvPr id="3" name="Content Placeholder 2">
            <a:extLst>
              <a:ext uri="{FF2B5EF4-FFF2-40B4-BE49-F238E27FC236}">
                <a16:creationId xmlns:a16="http://schemas.microsoft.com/office/drawing/2014/main" id="{C75301AC-9828-B687-EA14-2DFB213E4615}"/>
              </a:ext>
            </a:extLst>
          </p:cNvPr>
          <p:cNvSpPr>
            <a:spLocks noGrp="1"/>
          </p:cNvSpPr>
          <p:nvPr>
            <p:ph idx="1"/>
          </p:nvPr>
        </p:nvSpPr>
        <p:spPr/>
        <p:txBody>
          <a:bodyPr>
            <a:normAutofit lnSpcReduction="10000"/>
          </a:bodyPr>
          <a:lstStyle/>
          <a:p>
            <a:r>
              <a:rPr lang="en-US" dirty="0"/>
              <a:t>Test the system as a whole</a:t>
            </a:r>
          </a:p>
          <a:p>
            <a:r>
              <a:rPr lang="en-US" dirty="0"/>
              <a:t>Functional testing – test the functional requirements of a system </a:t>
            </a:r>
          </a:p>
          <a:p>
            <a:pPr lvl="1"/>
            <a:r>
              <a:rPr lang="en-US" dirty="0"/>
              <a:t>Tests are written from requirements specifications and user manuals and are centered on requirements and key functions </a:t>
            </a:r>
          </a:p>
          <a:p>
            <a:r>
              <a:rPr lang="en-US" dirty="0"/>
              <a:t>Quality Testing – tests the non-functional requirements of a system </a:t>
            </a:r>
          </a:p>
          <a:p>
            <a:r>
              <a:rPr lang="en-US" dirty="0"/>
              <a:t>Acceptance Testing – customer verifies that the requirements have been met </a:t>
            </a:r>
          </a:p>
          <a:p>
            <a:r>
              <a:rPr lang="en-US" dirty="0"/>
              <a:t>Installation Testing – tests that the system works as intended when deployed to the end-user’s device </a:t>
            </a:r>
          </a:p>
        </p:txBody>
      </p:sp>
    </p:spTree>
    <p:extLst>
      <p:ext uri="{BB962C8B-B14F-4D97-AF65-F5344CB8AC3E}">
        <p14:creationId xmlns:p14="http://schemas.microsoft.com/office/powerpoint/2010/main" val="425169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2FB04-1240-8132-0709-CC98B5277019}"/>
              </a:ext>
            </a:extLst>
          </p:cNvPr>
          <p:cNvSpPr>
            <a:spLocks noGrp="1"/>
          </p:cNvSpPr>
          <p:nvPr>
            <p:ph type="title"/>
          </p:nvPr>
        </p:nvSpPr>
        <p:spPr>
          <a:xfrm>
            <a:off x="841248" y="256032"/>
            <a:ext cx="10506456" cy="1014984"/>
          </a:xfrm>
        </p:spPr>
        <p:txBody>
          <a:bodyPr anchor="b">
            <a:normAutofit/>
          </a:bodyPr>
          <a:lstStyle/>
          <a:p>
            <a:r>
              <a:rPr lang="en-US"/>
              <a:t>Quality Tests</a:t>
            </a:r>
            <a:endParaRPr lang="en-US" dirty="0"/>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9" name="Content Placeholder 2">
            <a:extLst>
              <a:ext uri="{FF2B5EF4-FFF2-40B4-BE49-F238E27FC236}">
                <a16:creationId xmlns:a16="http://schemas.microsoft.com/office/drawing/2014/main" id="{E638C6DD-2133-30CB-0F7B-4F32A467F42C}"/>
              </a:ext>
            </a:extLst>
          </p:cNvPr>
          <p:cNvGraphicFramePr>
            <a:graphicFrameLocks noGrp="1"/>
          </p:cNvGraphicFramePr>
          <p:nvPr>
            <p:ph idx="1"/>
            <p:extLst>
              <p:ext uri="{D42A27DB-BD31-4B8C-83A1-F6EECF244321}">
                <p14:modId xmlns:p14="http://schemas.microsoft.com/office/powerpoint/2010/main" val="28142383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6846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697F-41D2-3359-D664-08D71375BD76}"/>
              </a:ext>
            </a:extLst>
          </p:cNvPr>
          <p:cNvSpPr>
            <a:spLocks noGrp="1"/>
          </p:cNvSpPr>
          <p:nvPr>
            <p:ph type="title"/>
          </p:nvPr>
        </p:nvSpPr>
        <p:spPr/>
        <p:txBody>
          <a:bodyPr/>
          <a:lstStyle/>
          <a:p>
            <a:r>
              <a:rPr lang="en-US" dirty="0"/>
              <a:t>Acceptance Testing </a:t>
            </a:r>
          </a:p>
        </p:txBody>
      </p:sp>
      <p:sp>
        <p:nvSpPr>
          <p:cNvPr id="3" name="Content Placeholder 2">
            <a:extLst>
              <a:ext uri="{FF2B5EF4-FFF2-40B4-BE49-F238E27FC236}">
                <a16:creationId xmlns:a16="http://schemas.microsoft.com/office/drawing/2014/main" id="{BEAE4AE1-CE36-D589-3172-25814F2960E1}"/>
              </a:ext>
            </a:extLst>
          </p:cNvPr>
          <p:cNvSpPr>
            <a:spLocks noGrp="1"/>
          </p:cNvSpPr>
          <p:nvPr>
            <p:ph idx="1"/>
          </p:nvPr>
        </p:nvSpPr>
        <p:spPr/>
        <p:txBody>
          <a:bodyPr>
            <a:normAutofit/>
          </a:bodyPr>
          <a:lstStyle/>
          <a:p>
            <a:r>
              <a:rPr lang="en-US" dirty="0"/>
              <a:t>Client verifies that requirements are met </a:t>
            </a:r>
          </a:p>
          <a:p>
            <a:r>
              <a:rPr lang="en-US" b="1" dirty="0"/>
              <a:t>User Acceptance Tests</a:t>
            </a:r>
            <a:r>
              <a:rPr lang="en-US" dirty="0"/>
              <a:t> – Given-When-Then </a:t>
            </a:r>
          </a:p>
          <a:p>
            <a:pPr lvl="1"/>
            <a:r>
              <a:rPr lang="en-US" dirty="0"/>
              <a:t>See Lecture 2 - Requirements </a:t>
            </a:r>
          </a:p>
          <a:p>
            <a:r>
              <a:rPr lang="en-US" dirty="0"/>
              <a:t>Degrees of acceptance testing </a:t>
            </a:r>
          </a:p>
          <a:p>
            <a:pPr lvl="1"/>
            <a:r>
              <a:rPr lang="en-US" dirty="0"/>
              <a:t>Alpha Tests – client uses software in development environment; Developers on hand to fix issues </a:t>
            </a:r>
          </a:p>
          <a:p>
            <a:pPr lvl="1"/>
            <a:r>
              <a:rPr lang="en-US" dirty="0"/>
              <a:t>Beta Tests – conducted in production environment. Small subset of user base chosen to use system; Software gets a realistic workout in target environment </a:t>
            </a:r>
          </a:p>
          <a:p>
            <a:endParaRPr lang="en-US" dirty="0"/>
          </a:p>
        </p:txBody>
      </p:sp>
    </p:spTree>
    <p:extLst>
      <p:ext uri="{BB962C8B-B14F-4D97-AF65-F5344CB8AC3E}">
        <p14:creationId xmlns:p14="http://schemas.microsoft.com/office/powerpoint/2010/main" val="19344517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63E613-39E9-75D6-7D90-188D1CCFF054}"/>
              </a:ext>
            </a:extLst>
          </p:cNvPr>
          <p:cNvSpPr>
            <a:spLocks noGrp="1"/>
          </p:cNvSpPr>
          <p:nvPr>
            <p:ph type="title"/>
          </p:nvPr>
        </p:nvSpPr>
        <p:spPr>
          <a:xfrm>
            <a:off x="841248" y="256032"/>
            <a:ext cx="10506456" cy="1014984"/>
          </a:xfrm>
        </p:spPr>
        <p:txBody>
          <a:bodyPr anchor="b">
            <a:normAutofit/>
          </a:bodyPr>
          <a:lstStyle/>
          <a:p>
            <a:r>
              <a:rPr lang="en-US" dirty="0"/>
              <a:t>Conclusion</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F39889A-6817-6842-CA51-B0B31396BD6B}"/>
              </a:ext>
            </a:extLst>
          </p:cNvPr>
          <p:cNvGraphicFramePr>
            <a:graphicFrameLocks noGrp="1"/>
          </p:cNvGraphicFramePr>
          <p:nvPr>
            <p:ph idx="1"/>
            <p:extLst>
              <p:ext uri="{D42A27DB-BD31-4B8C-83A1-F6EECF244321}">
                <p14:modId xmlns:p14="http://schemas.microsoft.com/office/powerpoint/2010/main" val="388068856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4902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Bye GIFs | Tenor">
            <a:extLst>
              <a:ext uri="{FF2B5EF4-FFF2-40B4-BE49-F238E27FC236}">
                <a16:creationId xmlns:a16="http://schemas.microsoft.com/office/drawing/2014/main" id="{076BBDAC-5BD9-2951-435A-A586D01CC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4650" y="266700"/>
            <a:ext cx="38227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40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436E0-F9AB-69D6-A37E-E3CB1B061341}"/>
              </a:ext>
            </a:extLst>
          </p:cNvPr>
          <p:cNvSpPr>
            <a:spLocks noGrp="1"/>
          </p:cNvSpPr>
          <p:nvPr>
            <p:ph type="title"/>
          </p:nvPr>
        </p:nvSpPr>
        <p:spPr>
          <a:xfrm>
            <a:off x="640080" y="325369"/>
            <a:ext cx="4368602" cy="1956841"/>
          </a:xfrm>
        </p:spPr>
        <p:txBody>
          <a:bodyPr vert="horz" lIns="91440" tIns="45720" rIns="91440" bIns="45720" rtlCol="0" anchor="b">
            <a:normAutofit/>
          </a:bodyPr>
          <a:lstStyle/>
          <a:p>
            <a:pPr defTabSz="914400"/>
            <a:r>
              <a:rPr lang="en-US" sz="4200"/>
              <a:t>But, Lucky, I’m a good software developer</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B942E5-1B1E-36D0-49F3-8F33ED3A9182}"/>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200" dirty="0"/>
              <a:t>Do I really need to test my software?</a:t>
            </a:r>
          </a:p>
        </p:txBody>
      </p:sp>
      <p:pic>
        <p:nvPicPr>
          <p:cNvPr id="5" name="Content Placeholder 4" descr="A cartoon of a person with a torn hole in the wall&#10;&#10;Description automatically generated">
            <a:extLst>
              <a:ext uri="{FF2B5EF4-FFF2-40B4-BE49-F238E27FC236}">
                <a16:creationId xmlns:a16="http://schemas.microsoft.com/office/drawing/2014/main" id="{BED31801-4AA2-EE18-6704-4852E53AD25B}"/>
              </a:ext>
            </a:extLst>
          </p:cNvPr>
          <p:cNvPicPr>
            <a:picLocks noGrp="1" noChangeAspect="1"/>
          </p:cNvPicPr>
          <p:nvPr>
            <p:ph idx="1"/>
          </p:nvPr>
        </p:nvPicPr>
        <p:blipFill rotWithShape="1">
          <a:blip r:embed="rId3"/>
          <a:srcRect r="-3" b="29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Picture 6">
            <a:extLst>
              <a:ext uri="{FF2B5EF4-FFF2-40B4-BE49-F238E27FC236}">
                <a16:creationId xmlns:a16="http://schemas.microsoft.com/office/drawing/2014/main" id="{5C710569-6730-BC63-5D60-6C44E3B8D3A4}"/>
              </a:ext>
            </a:extLst>
          </p:cNvPr>
          <p:cNvPicPr>
            <a:picLocks noChangeAspect="1"/>
          </p:cNvPicPr>
          <p:nvPr/>
        </p:nvPicPr>
        <p:blipFill>
          <a:blip r:embed="rId4"/>
          <a:stretch>
            <a:fillRect/>
          </a:stretch>
        </p:blipFill>
        <p:spPr>
          <a:xfrm>
            <a:off x="139331" y="3870037"/>
            <a:ext cx="5033041" cy="2444362"/>
          </a:xfrm>
          <a:prstGeom prst="rect">
            <a:avLst/>
          </a:prstGeom>
        </p:spPr>
      </p:pic>
    </p:spTree>
    <p:extLst>
      <p:ext uri="{BB962C8B-B14F-4D97-AF65-F5344CB8AC3E}">
        <p14:creationId xmlns:p14="http://schemas.microsoft.com/office/powerpoint/2010/main" val="396787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700"/>
                            </p:stCondLst>
                            <p:childTnLst>
                              <p:par>
                                <p:cTn id="9" presetID="1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p:tgtEl>
                                          <p:spTgt spid="5"/>
                                        </p:tgtEl>
                                        <p:attrNameLst>
                                          <p:attrName>ppt_x</p:attrName>
                                        </p:attrNameLst>
                                      </p:cBhvr>
                                      <p:tavLst>
                                        <p:tav tm="0">
                                          <p:val>
                                            <p:strVal val="#ppt_x+#ppt_w*1.125000"/>
                                          </p:val>
                                        </p:tav>
                                        <p:tav tm="100000">
                                          <p:val>
                                            <p:strVal val="#ppt_x"/>
                                          </p:val>
                                        </p:tav>
                                      </p:tavLst>
                                    </p:anim>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YES YES YES YES YES YES - Rainbow SpongeBob Meme Generator">
            <a:extLst>
              <a:ext uri="{FF2B5EF4-FFF2-40B4-BE49-F238E27FC236}">
                <a16:creationId xmlns:a16="http://schemas.microsoft.com/office/drawing/2014/main" id="{6D0C1925-4DA6-DA11-CB12-CA9756AA97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2"/>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7" name="Freeform: Shape 2056">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59" name="Freeform: Shape 2058">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78C816-9B37-5005-10D1-2998CF1E4F94}"/>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defTabSz="914400"/>
            <a:r>
              <a:rPr lang="en-US" sz="4800"/>
              <a:t>Do I need to test my software? </a:t>
            </a:r>
          </a:p>
        </p:txBody>
      </p:sp>
      <p:sp>
        <p:nvSpPr>
          <p:cNvPr id="2061" name="Rectangle 20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3" name="Rectangle 20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78122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342</TotalTime>
  <Words>4081</Words>
  <Application>Microsoft Macintosh PowerPoint</Application>
  <PresentationFormat>Widescreen</PresentationFormat>
  <Paragraphs>395</Paragraphs>
  <Slides>76</Slides>
  <Notes>12</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76</vt:i4>
      </vt:variant>
    </vt:vector>
  </HeadingPairs>
  <TitlesOfParts>
    <vt:vector size="96" baseType="lpstr">
      <vt:lpstr>Aharoni</vt:lpstr>
      <vt:lpstr>Aptos</vt:lpstr>
      <vt:lpstr>Aptos Display</vt:lpstr>
      <vt:lpstr>Arial</vt:lpstr>
      <vt:lpstr>Arial Rounded MT Bold</vt:lpstr>
      <vt:lpstr>ArialMT</vt:lpstr>
      <vt:lpstr>Calibri</vt:lpstr>
      <vt:lpstr>Calibri Light</vt:lpstr>
      <vt:lpstr>Cambria</vt:lpstr>
      <vt:lpstr>Comic Sans MS</vt:lpstr>
      <vt:lpstr>Courier New</vt:lpstr>
      <vt:lpstr>MicrosoftSansSerif</vt:lpstr>
      <vt:lpstr>Quattrocento Sans</vt:lpstr>
      <vt:lpstr>Segoe UI</vt:lpstr>
      <vt:lpstr>Segoe UI Light</vt:lpstr>
      <vt:lpstr>Söhne</vt:lpstr>
      <vt:lpstr>Symbol</vt:lpstr>
      <vt:lpstr>Times New Roman</vt:lpstr>
      <vt:lpstr>1_Office Theme</vt:lpstr>
      <vt:lpstr>office theme</vt:lpstr>
      <vt:lpstr>COMS 3009/28A   Software Design</vt:lpstr>
      <vt:lpstr>Software Testing</vt:lpstr>
      <vt:lpstr>What is Software testing?</vt:lpstr>
      <vt:lpstr>PowerPoint Presentation</vt:lpstr>
      <vt:lpstr>Bugs?</vt:lpstr>
      <vt:lpstr>Why do we test?</vt:lpstr>
      <vt:lpstr>NB:</vt:lpstr>
      <vt:lpstr>But, Lucky, I’m a good software developer</vt:lpstr>
      <vt:lpstr>Do I need to test my software? </vt:lpstr>
      <vt:lpstr>The question to ask</vt:lpstr>
      <vt:lpstr>Methodology</vt:lpstr>
      <vt:lpstr>PowerPoint Presentation</vt:lpstr>
      <vt:lpstr>Test-Driven Development (TDD) </vt:lpstr>
      <vt:lpstr>TDD</vt:lpstr>
      <vt:lpstr>TDD Steps: "Red-Green-Refactor" cycle</vt:lpstr>
      <vt:lpstr>TDD</vt:lpstr>
      <vt:lpstr>TDD offers several benefits, including:</vt:lpstr>
      <vt:lpstr>Key definitions</vt:lpstr>
      <vt:lpstr>Testing is hard</vt:lpstr>
      <vt:lpstr>Why testing is hard</vt:lpstr>
      <vt:lpstr>PowerPoint Presentation</vt:lpstr>
      <vt:lpstr>Logical Organisation of Testing</vt:lpstr>
      <vt:lpstr>Acceptance Tests (recall lecture 2 on Requirements)</vt:lpstr>
      <vt:lpstr>PowerPoint Presentation</vt:lpstr>
      <vt:lpstr>How do we know that we’ve tested enough? </vt:lpstr>
      <vt:lpstr>Coverage</vt:lpstr>
      <vt:lpstr>Testing</vt:lpstr>
      <vt:lpstr>Equivalence Testing</vt:lpstr>
      <vt:lpstr>Equivalence groups/classes?</vt:lpstr>
      <vt:lpstr>PowerPoint Presentation</vt:lpstr>
      <vt:lpstr>Heuristics for Finding Equivalence Classes</vt:lpstr>
      <vt:lpstr>Boundary Testing</vt:lpstr>
      <vt:lpstr>Boundary Testing example</vt:lpstr>
      <vt:lpstr>Control-flow Testing</vt:lpstr>
      <vt:lpstr>Control Flow Testing </vt:lpstr>
      <vt:lpstr>Control flow testing</vt:lpstr>
      <vt:lpstr>State-based Testing</vt:lpstr>
      <vt:lpstr>State-based testing components:</vt:lpstr>
      <vt:lpstr>State-based Testing Example Consider a home access system</vt:lpstr>
      <vt:lpstr>State-based Testing Example</vt:lpstr>
      <vt:lpstr>PowerPoint Presentation</vt:lpstr>
      <vt:lpstr>Types of state-based coverage</vt:lpstr>
      <vt:lpstr>Control Faults</vt:lpstr>
      <vt:lpstr>Common control faults</vt:lpstr>
      <vt:lpstr>Unit Tests</vt:lpstr>
      <vt:lpstr>Unit Testing</vt:lpstr>
      <vt:lpstr>Unit Testing the keychecker </vt:lpstr>
      <vt:lpstr>PowerPoint Presentation</vt:lpstr>
      <vt:lpstr>Test Case Method Naming</vt:lpstr>
      <vt:lpstr>Unit Testing</vt:lpstr>
      <vt:lpstr>Unit Test Example</vt:lpstr>
      <vt:lpstr>Is our testing of the isPrime unit sufficient?</vt:lpstr>
      <vt:lpstr>Integration Testing</vt:lpstr>
      <vt:lpstr>Integration Testing example</vt:lpstr>
      <vt:lpstr>Integration Tests </vt:lpstr>
      <vt:lpstr>Integration Tests : Big bang</vt:lpstr>
      <vt:lpstr>Integration Tests </vt:lpstr>
      <vt:lpstr>Integration Tests: Bottom-up integration </vt:lpstr>
      <vt:lpstr>Integration Tests </vt:lpstr>
      <vt:lpstr>Integration Tests: Top-down integration </vt:lpstr>
      <vt:lpstr>Integration Tests </vt:lpstr>
      <vt:lpstr>Integration Tests: Sandwich integration </vt:lpstr>
      <vt:lpstr>Front-end component testing</vt:lpstr>
      <vt:lpstr>Front-end component testing encomposes</vt:lpstr>
      <vt:lpstr>Integration Tests </vt:lpstr>
      <vt:lpstr>Vertical Integration Testing:</vt:lpstr>
      <vt:lpstr>Integration Testing</vt:lpstr>
      <vt:lpstr>Continuous Integration</vt:lpstr>
      <vt:lpstr>Continuous Integration (CI)</vt:lpstr>
      <vt:lpstr>Setup</vt:lpstr>
      <vt:lpstr>Software Testing Tools</vt:lpstr>
      <vt:lpstr>System Tests</vt:lpstr>
      <vt:lpstr>Quality Tests</vt:lpstr>
      <vt:lpstr>Acceptance Testing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COMS 3009/28A   Software Design</dc:title>
  <dc:creator>Lucky Nkosi</dc:creator>
  <cp:lastModifiedBy>Lucky Nkosi</cp:lastModifiedBy>
  <cp:revision>9</cp:revision>
  <dcterms:created xsi:type="dcterms:W3CDTF">2024-03-03T20:25:05Z</dcterms:created>
  <dcterms:modified xsi:type="dcterms:W3CDTF">2024-03-04T16:46:53Z</dcterms:modified>
</cp:coreProperties>
</file>